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680" r:id="rId4"/>
    <p:sldId id="353" r:id="rId5"/>
    <p:sldId id="681" r:id="rId6"/>
    <p:sldId id="682" r:id="rId7"/>
    <p:sldId id="687" r:id="rId8"/>
    <p:sldId id="688" r:id="rId9"/>
    <p:sldId id="689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1B710-D1E7-4437-B0AE-BB60FC651FB3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73BC2-C72C-453D-9BFF-6DA27F05D1A7}">
      <dgm:prSet phldrT="[Texte]"/>
      <dgm:spPr/>
      <dgm:t>
        <a:bodyPr/>
        <a:lstStyle/>
        <a:p>
          <a:r>
            <a:rPr lang="fr-FR" dirty="0"/>
            <a:t>BLOC 1</a:t>
          </a:r>
        </a:p>
      </dgm:t>
    </dgm:pt>
    <dgm:pt modelId="{24946CD4-2356-4FB2-9A4E-71EAA6FEC10E}" type="parTrans" cxnId="{04372966-D937-4956-B245-5A9447C71418}">
      <dgm:prSet/>
      <dgm:spPr/>
      <dgm:t>
        <a:bodyPr/>
        <a:lstStyle/>
        <a:p>
          <a:endParaRPr lang="fr-FR"/>
        </a:p>
      </dgm:t>
    </dgm:pt>
    <dgm:pt modelId="{6FE61CCD-6351-4C76-B566-0832DC7B07EE}" type="sibTrans" cxnId="{04372966-D937-4956-B245-5A9447C71418}">
      <dgm:prSet/>
      <dgm:spPr>
        <a:solidFill>
          <a:srgbClr val="3D7CC9"/>
        </a:solidFill>
      </dgm:spPr>
      <dgm:t>
        <a:bodyPr/>
        <a:lstStyle/>
        <a:p>
          <a:endParaRPr lang="fr-FR"/>
        </a:p>
      </dgm:t>
    </dgm:pt>
    <dgm:pt modelId="{161367C8-D28B-4E9B-B5FA-05ED010AB2BF}">
      <dgm:prSet phldrT="[Texte]"/>
      <dgm:spPr/>
      <dgm:t>
        <a:bodyPr/>
        <a:lstStyle/>
        <a:p>
          <a:r>
            <a:rPr lang="fr-FR" dirty="0"/>
            <a:t>Accompagnement du parcours client</a:t>
          </a:r>
        </a:p>
      </dgm:t>
    </dgm:pt>
    <dgm:pt modelId="{7479C354-D243-4E1C-BDBD-CC32949AEA2E}" type="parTrans" cxnId="{B3853900-76E8-4203-9722-C65F74FA196D}">
      <dgm:prSet/>
      <dgm:spPr/>
      <dgm:t>
        <a:bodyPr/>
        <a:lstStyle/>
        <a:p>
          <a:endParaRPr lang="fr-FR"/>
        </a:p>
      </dgm:t>
    </dgm:pt>
    <dgm:pt modelId="{5C3F6EAF-3CE5-4615-80AA-38B5A186A30F}" type="sibTrans" cxnId="{B3853900-76E8-4203-9722-C65F74FA196D}">
      <dgm:prSet/>
      <dgm:spPr/>
      <dgm:t>
        <a:bodyPr/>
        <a:lstStyle/>
        <a:p>
          <a:endParaRPr lang="fr-FR"/>
        </a:p>
      </dgm:t>
    </dgm:pt>
    <dgm:pt modelId="{D4754674-CF38-400A-9002-A757FF20D93C}">
      <dgm:prSet phldrT="[Texte]"/>
      <dgm:spPr/>
      <dgm:t>
        <a:bodyPr/>
        <a:lstStyle/>
        <a:p>
          <a:r>
            <a:rPr lang="fr-FR" dirty="0"/>
            <a:t>BLOC 2</a:t>
          </a:r>
        </a:p>
      </dgm:t>
    </dgm:pt>
    <dgm:pt modelId="{430E9969-6B02-43F7-B4AE-33C38FCB5D08}" type="parTrans" cxnId="{DE0D75D6-B6DF-4C08-AB41-791D7B749AC5}">
      <dgm:prSet/>
      <dgm:spPr/>
      <dgm:t>
        <a:bodyPr/>
        <a:lstStyle/>
        <a:p>
          <a:endParaRPr lang="fr-FR"/>
        </a:p>
      </dgm:t>
    </dgm:pt>
    <dgm:pt modelId="{3D4D4452-B444-4CEA-BF5E-BE3A6AE8D358}" type="sibTrans" cxnId="{DE0D75D6-B6DF-4C08-AB41-791D7B749AC5}">
      <dgm:prSet/>
      <dgm:spPr/>
      <dgm:t>
        <a:bodyPr/>
        <a:lstStyle/>
        <a:p>
          <a:endParaRPr lang="fr-FR"/>
        </a:p>
      </dgm:t>
    </dgm:pt>
    <dgm:pt modelId="{2C6FB1F6-7E39-49A7-B972-99ADDEFA618E}">
      <dgm:prSet phldrT="[Texte]"/>
      <dgm:spPr/>
      <dgm:t>
        <a:bodyPr/>
        <a:lstStyle/>
        <a:p>
          <a:r>
            <a:rPr lang="fr-FR" dirty="0"/>
            <a:t>Développement commercial</a:t>
          </a:r>
        </a:p>
      </dgm:t>
    </dgm:pt>
    <dgm:pt modelId="{06A8E641-ABA7-45AD-AF90-FC21BD53902B}" type="parTrans" cxnId="{B7E530EE-2040-43B0-A07E-740A2D854251}">
      <dgm:prSet/>
      <dgm:spPr/>
      <dgm:t>
        <a:bodyPr/>
        <a:lstStyle/>
        <a:p>
          <a:endParaRPr lang="fr-FR"/>
        </a:p>
      </dgm:t>
    </dgm:pt>
    <dgm:pt modelId="{48CA0424-3EEC-4B4F-B5BB-E17D355B4FF3}" type="sibTrans" cxnId="{B7E530EE-2040-43B0-A07E-740A2D854251}">
      <dgm:prSet/>
      <dgm:spPr/>
      <dgm:t>
        <a:bodyPr/>
        <a:lstStyle/>
        <a:p>
          <a:endParaRPr lang="fr-FR"/>
        </a:p>
      </dgm:t>
    </dgm:pt>
    <dgm:pt modelId="{DE7C8B36-012E-46B0-9576-E7AA0E5243F9}">
      <dgm:prSet phldrT="[Texte]"/>
      <dgm:spPr/>
      <dgm:t>
        <a:bodyPr/>
        <a:lstStyle/>
        <a:p>
          <a:r>
            <a:rPr lang="fr-FR" dirty="0"/>
            <a:t>CLIENT</a:t>
          </a:r>
        </a:p>
      </dgm:t>
    </dgm:pt>
    <dgm:pt modelId="{9FC76F93-430D-48AC-852F-54842E0F0497}" type="sibTrans" cxnId="{EFABF7E1-2DAA-4C24-AE0F-37D04EF6525C}">
      <dgm:prSet/>
      <dgm:spPr>
        <a:solidFill>
          <a:srgbClr val="3D7CC9"/>
        </a:solidFill>
      </dgm:spPr>
      <dgm:t>
        <a:bodyPr/>
        <a:lstStyle/>
        <a:p>
          <a:endParaRPr lang="fr-FR"/>
        </a:p>
      </dgm:t>
    </dgm:pt>
    <dgm:pt modelId="{16ABD643-7E12-48AC-9E90-F37457217892}" type="parTrans" cxnId="{EFABF7E1-2DAA-4C24-AE0F-37D04EF6525C}">
      <dgm:prSet/>
      <dgm:spPr/>
      <dgm:t>
        <a:bodyPr/>
        <a:lstStyle/>
        <a:p>
          <a:endParaRPr lang="fr-FR"/>
        </a:p>
      </dgm:t>
    </dgm:pt>
    <dgm:pt modelId="{14446782-01E6-4F4C-8F9B-34D255A2B861}" type="pres">
      <dgm:prSet presAssocID="{3B11B710-D1E7-4437-B0AE-BB60FC651F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25751E-E36C-40C2-AE1E-68ACFF7EC950}" type="pres">
      <dgm:prSet presAssocID="{BD073BC2-C72C-453D-9BFF-6DA27F05D1A7}" presName="composite" presStyleCnt="0"/>
      <dgm:spPr/>
    </dgm:pt>
    <dgm:pt modelId="{070BF819-ABC7-477D-BD32-F2A5368AFDC7}" type="pres">
      <dgm:prSet presAssocID="{BD073BC2-C72C-453D-9BFF-6DA27F05D1A7}" presName="imagSh" presStyleLbl="bgImgPlace1" presStyleIdx="0" presStyleCnt="3"/>
      <dgm:spPr/>
    </dgm:pt>
    <dgm:pt modelId="{8AE1C5B8-0613-47A2-9E4F-08FDB47B0433}" type="pres">
      <dgm:prSet presAssocID="{BD073BC2-C72C-453D-9BFF-6DA27F05D1A7}" presName="txNode" presStyleLbl="node1" presStyleIdx="0" presStyleCnt="3" custLinFactNeighborX="-14835" custLinFactNeighborY="-606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D7ED9-58C9-4A33-8D37-463F4F8BF72E}" type="pres">
      <dgm:prSet presAssocID="{6FE61CCD-6351-4C76-B566-0832DC7B07EE}" presName="sibTrans" presStyleLbl="sibTrans2D1" presStyleIdx="0" presStyleCnt="2" custAng="9882564" custScaleX="232884" custLinFactNeighborX="-2302" custLinFactNeighborY="29641"/>
      <dgm:spPr/>
      <dgm:t>
        <a:bodyPr/>
        <a:lstStyle/>
        <a:p>
          <a:endParaRPr lang="fr-FR"/>
        </a:p>
      </dgm:t>
    </dgm:pt>
    <dgm:pt modelId="{B5A27AD0-6DD7-4B0E-A109-48F6338C89BD}" type="pres">
      <dgm:prSet presAssocID="{6FE61CCD-6351-4C76-B566-0832DC7B07EE}" presName="connTx" presStyleLbl="sibTrans2D1" presStyleIdx="0" presStyleCnt="2"/>
      <dgm:spPr/>
      <dgm:t>
        <a:bodyPr/>
        <a:lstStyle/>
        <a:p>
          <a:endParaRPr lang="fr-FR"/>
        </a:p>
      </dgm:t>
    </dgm:pt>
    <dgm:pt modelId="{0AB96633-4C07-41A8-B725-C49CEC131BA8}" type="pres">
      <dgm:prSet presAssocID="{DE7C8B36-012E-46B0-9576-E7AA0E5243F9}" presName="composite" presStyleCnt="0"/>
      <dgm:spPr/>
    </dgm:pt>
    <dgm:pt modelId="{D0D1D2BB-EE42-4745-A00B-49637AF983A5}" type="pres">
      <dgm:prSet presAssocID="{DE7C8B36-012E-46B0-9576-E7AA0E5243F9}" presName="imagSh" presStyleLbl="bgImgPlace1" presStyleIdx="1" presStyleCnt="3" custLinFactNeighborX="-7396" custLinFactNeighborY="-61834"/>
      <dgm:spPr/>
    </dgm:pt>
    <dgm:pt modelId="{36D090D8-BB02-457E-B738-2B8F8C13302C}" type="pres">
      <dgm:prSet presAssocID="{DE7C8B36-012E-46B0-9576-E7AA0E5243F9}" presName="txNode" presStyleLbl="node1" presStyleIdx="1" presStyleCnt="3" custLinFactY="-21834" custLinFactNeighborX="-2367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2E5F9-2E46-411C-A854-295212B39A7D}" type="pres">
      <dgm:prSet presAssocID="{9FC76F93-430D-48AC-852F-54842E0F0497}" presName="sibTrans" presStyleLbl="sibTrans2D1" presStyleIdx="1" presStyleCnt="2" custAng="10633377" custScaleX="221458"/>
      <dgm:spPr/>
      <dgm:t>
        <a:bodyPr/>
        <a:lstStyle/>
        <a:p>
          <a:endParaRPr lang="fr-FR"/>
        </a:p>
      </dgm:t>
    </dgm:pt>
    <dgm:pt modelId="{6EDD5FD3-4F64-49CA-98DB-44FF25DC891C}" type="pres">
      <dgm:prSet presAssocID="{9FC76F93-430D-48AC-852F-54842E0F0497}" presName="connTx" presStyleLbl="sibTrans2D1" presStyleIdx="1" presStyleCnt="2"/>
      <dgm:spPr/>
      <dgm:t>
        <a:bodyPr/>
        <a:lstStyle/>
        <a:p>
          <a:endParaRPr lang="fr-FR"/>
        </a:p>
      </dgm:t>
    </dgm:pt>
    <dgm:pt modelId="{FFE43F92-9B2C-4E9F-A893-3C77908C1AAA}" type="pres">
      <dgm:prSet presAssocID="{D4754674-CF38-400A-9002-A757FF20D93C}" presName="composite" presStyleCnt="0"/>
      <dgm:spPr/>
    </dgm:pt>
    <dgm:pt modelId="{8A8BFE0F-3DB3-4636-99AA-00417F1C5402}" type="pres">
      <dgm:prSet presAssocID="{D4754674-CF38-400A-9002-A757FF20D93C}" presName="imagSh" presStyleLbl="bgImgPlace1" presStyleIdx="2" presStyleCnt="3"/>
      <dgm:spPr/>
    </dgm:pt>
    <dgm:pt modelId="{7392D019-6BBF-4EC5-AFA6-53982A927CF6}" type="pres">
      <dgm:prSet presAssocID="{D4754674-CF38-400A-9002-A757FF20D93C}" presName="txNode" presStyleLbl="node1" presStyleIdx="2" presStyleCnt="3" custLinFactNeighborX="-15035" custLinFactNeighborY="-606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06A9F2-2A07-449C-8C77-06E4294C0941}" type="presOf" srcId="{D4754674-CF38-400A-9002-A757FF20D93C}" destId="{7392D019-6BBF-4EC5-AFA6-53982A927CF6}" srcOrd="0" destOrd="0" presId="urn:microsoft.com/office/officeart/2005/8/layout/hProcess10"/>
    <dgm:cxn modelId="{0462DCAC-398B-4EA2-B495-FBB596A05291}" type="presOf" srcId="{6FE61CCD-6351-4C76-B566-0832DC7B07EE}" destId="{B5A27AD0-6DD7-4B0E-A109-48F6338C89BD}" srcOrd="1" destOrd="0" presId="urn:microsoft.com/office/officeart/2005/8/layout/hProcess10"/>
    <dgm:cxn modelId="{EFABF7E1-2DAA-4C24-AE0F-37D04EF6525C}" srcId="{3B11B710-D1E7-4437-B0AE-BB60FC651FB3}" destId="{DE7C8B36-012E-46B0-9576-E7AA0E5243F9}" srcOrd="1" destOrd="0" parTransId="{16ABD643-7E12-48AC-9E90-F37457217892}" sibTransId="{9FC76F93-430D-48AC-852F-54842E0F0497}"/>
    <dgm:cxn modelId="{6F46F31B-D9C7-46ED-9BB0-F421C8CC53E3}" type="presOf" srcId="{BD073BC2-C72C-453D-9BFF-6DA27F05D1A7}" destId="{8AE1C5B8-0613-47A2-9E4F-08FDB47B0433}" srcOrd="0" destOrd="0" presId="urn:microsoft.com/office/officeart/2005/8/layout/hProcess10"/>
    <dgm:cxn modelId="{69767C45-C9B1-4D21-B66F-4CEF4EF90912}" type="presOf" srcId="{161367C8-D28B-4E9B-B5FA-05ED010AB2BF}" destId="{8AE1C5B8-0613-47A2-9E4F-08FDB47B0433}" srcOrd="0" destOrd="1" presId="urn:microsoft.com/office/officeart/2005/8/layout/hProcess10"/>
    <dgm:cxn modelId="{F946F541-A687-4DEB-9590-410C495EC900}" type="presOf" srcId="{3B11B710-D1E7-4437-B0AE-BB60FC651FB3}" destId="{14446782-01E6-4F4C-8F9B-34D255A2B861}" srcOrd="0" destOrd="0" presId="urn:microsoft.com/office/officeart/2005/8/layout/hProcess10"/>
    <dgm:cxn modelId="{E56AAD87-EC59-4B81-BA9D-7802C995DE73}" type="presOf" srcId="{2C6FB1F6-7E39-49A7-B972-99ADDEFA618E}" destId="{7392D019-6BBF-4EC5-AFA6-53982A927CF6}" srcOrd="0" destOrd="1" presId="urn:microsoft.com/office/officeart/2005/8/layout/hProcess10"/>
    <dgm:cxn modelId="{B3853900-76E8-4203-9722-C65F74FA196D}" srcId="{BD073BC2-C72C-453D-9BFF-6DA27F05D1A7}" destId="{161367C8-D28B-4E9B-B5FA-05ED010AB2BF}" srcOrd="0" destOrd="0" parTransId="{7479C354-D243-4E1C-BDBD-CC32949AEA2E}" sibTransId="{5C3F6EAF-3CE5-4615-80AA-38B5A186A30F}"/>
    <dgm:cxn modelId="{DE0D75D6-B6DF-4C08-AB41-791D7B749AC5}" srcId="{3B11B710-D1E7-4437-B0AE-BB60FC651FB3}" destId="{D4754674-CF38-400A-9002-A757FF20D93C}" srcOrd="2" destOrd="0" parTransId="{430E9969-6B02-43F7-B4AE-33C38FCB5D08}" sibTransId="{3D4D4452-B444-4CEA-BF5E-BE3A6AE8D358}"/>
    <dgm:cxn modelId="{3E421902-6A1F-4840-B3F0-D995225A196C}" type="presOf" srcId="{DE7C8B36-012E-46B0-9576-E7AA0E5243F9}" destId="{36D090D8-BB02-457E-B738-2B8F8C13302C}" srcOrd="0" destOrd="0" presId="urn:microsoft.com/office/officeart/2005/8/layout/hProcess10"/>
    <dgm:cxn modelId="{B7E530EE-2040-43B0-A07E-740A2D854251}" srcId="{D4754674-CF38-400A-9002-A757FF20D93C}" destId="{2C6FB1F6-7E39-49A7-B972-99ADDEFA618E}" srcOrd="0" destOrd="0" parTransId="{06A8E641-ABA7-45AD-AF90-FC21BD53902B}" sibTransId="{48CA0424-3EEC-4B4F-B5BB-E17D355B4FF3}"/>
    <dgm:cxn modelId="{4254415C-6365-4A5A-B737-055E1CAB00FA}" type="presOf" srcId="{9FC76F93-430D-48AC-852F-54842E0F0497}" destId="{6EDD5FD3-4F64-49CA-98DB-44FF25DC891C}" srcOrd="1" destOrd="0" presId="urn:microsoft.com/office/officeart/2005/8/layout/hProcess10"/>
    <dgm:cxn modelId="{034C2FBD-7377-4495-A34E-B26306C3847D}" type="presOf" srcId="{6FE61CCD-6351-4C76-B566-0832DC7B07EE}" destId="{905D7ED9-58C9-4A33-8D37-463F4F8BF72E}" srcOrd="0" destOrd="0" presId="urn:microsoft.com/office/officeart/2005/8/layout/hProcess10"/>
    <dgm:cxn modelId="{04372966-D937-4956-B245-5A9447C71418}" srcId="{3B11B710-D1E7-4437-B0AE-BB60FC651FB3}" destId="{BD073BC2-C72C-453D-9BFF-6DA27F05D1A7}" srcOrd="0" destOrd="0" parTransId="{24946CD4-2356-4FB2-9A4E-71EAA6FEC10E}" sibTransId="{6FE61CCD-6351-4C76-B566-0832DC7B07EE}"/>
    <dgm:cxn modelId="{8EE32526-6C20-4759-9A59-C090FAEDA71E}" type="presOf" srcId="{9FC76F93-430D-48AC-852F-54842E0F0497}" destId="{3AE2E5F9-2E46-411C-A854-295212B39A7D}" srcOrd="0" destOrd="0" presId="urn:microsoft.com/office/officeart/2005/8/layout/hProcess10"/>
    <dgm:cxn modelId="{74B562BD-5768-4AF0-91ED-AB01DEFA9351}" type="presParOf" srcId="{14446782-01E6-4F4C-8F9B-34D255A2B861}" destId="{4425751E-E36C-40C2-AE1E-68ACFF7EC950}" srcOrd="0" destOrd="0" presId="urn:microsoft.com/office/officeart/2005/8/layout/hProcess10"/>
    <dgm:cxn modelId="{D41BD68F-03E5-403B-B8B0-5B4EE3CD78F1}" type="presParOf" srcId="{4425751E-E36C-40C2-AE1E-68ACFF7EC950}" destId="{070BF819-ABC7-477D-BD32-F2A5368AFDC7}" srcOrd="0" destOrd="0" presId="urn:microsoft.com/office/officeart/2005/8/layout/hProcess10"/>
    <dgm:cxn modelId="{C6F4CD62-1E6B-40AB-B6AB-D81805C03383}" type="presParOf" srcId="{4425751E-E36C-40C2-AE1E-68ACFF7EC950}" destId="{8AE1C5B8-0613-47A2-9E4F-08FDB47B0433}" srcOrd="1" destOrd="0" presId="urn:microsoft.com/office/officeart/2005/8/layout/hProcess10"/>
    <dgm:cxn modelId="{BAD5F14C-674F-4891-80F0-EFFAD6AD8EE4}" type="presParOf" srcId="{14446782-01E6-4F4C-8F9B-34D255A2B861}" destId="{905D7ED9-58C9-4A33-8D37-463F4F8BF72E}" srcOrd="1" destOrd="0" presId="urn:microsoft.com/office/officeart/2005/8/layout/hProcess10"/>
    <dgm:cxn modelId="{BE53AEF0-530E-4BF2-BAFB-414643116C83}" type="presParOf" srcId="{905D7ED9-58C9-4A33-8D37-463F4F8BF72E}" destId="{B5A27AD0-6DD7-4B0E-A109-48F6338C89BD}" srcOrd="0" destOrd="0" presId="urn:microsoft.com/office/officeart/2005/8/layout/hProcess10"/>
    <dgm:cxn modelId="{FD4075EE-6E28-41E2-89BA-F76DE69A9FB7}" type="presParOf" srcId="{14446782-01E6-4F4C-8F9B-34D255A2B861}" destId="{0AB96633-4C07-41A8-B725-C49CEC131BA8}" srcOrd="2" destOrd="0" presId="urn:microsoft.com/office/officeart/2005/8/layout/hProcess10"/>
    <dgm:cxn modelId="{EFADB45B-EC10-4155-94AA-1FB8E6B3607B}" type="presParOf" srcId="{0AB96633-4C07-41A8-B725-C49CEC131BA8}" destId="{D0D1D2BB-EE42-4745-A00B-49637AF983A5}" srcOrd="0" destOrd="0" presId="urn:microsoft.com/office/officeart/2005/8/layout/hProcess10"/>
    <dgm:cxn modelId="{8E99706C-CA7E-4076-80FC-FB84999852D5}" type="presParOf" srcId="{0AB96633-4C07-41A8-B725-C49CEC131BA8}" destId="{36D090D8-BB02-457E-B738-2B8F8C13302C}" srcOrd="1" destOrd="0" presId="urn:microsoft.com/office/officeart/2005/8/layout/hProcess10"/>
    <dgm:cxn modelId="{78E69F24-6F2B-41B7-B798-4EA20A5B42DD}" type="presParOf" srcId="{14446782-01E6-4F4C-8F9B-34D255A2B861}" destId="{3AE2E5F9-2E46-411C-A854-295212B39A7D}" srcOrd="3" destOrd="0" presId="urn:microsoft.com/office/officeart/2005/8/layout/hProcess10"/>
    <dgm:cxn modelId="{6A541755-1BEA-4567-84F0-939FDDB5DAA3}" type="presParOf" srcId="{3AE2E5F9-2E46-411C-A854-295212B39A7D}" destId="{6EDD5FD3-4F64-49CA-98DB-44FF25DC891C}" srcOrd="0" destOrd="0" presId="urn:microsoft.com/office/officeart/2005/8/layout/hProcess10"/>
    <dgm:cxn modelId="{69C1E2BF-2153-4032-8A5D-93D461B4988C}" type="presParOf" srcId="{14446782-01E6-4F4C-8F9B-34D255A2B861}" destId="{FFE43F92-9B2C-4E9F-A893-3C77908C1AAA}" srcOrd="4" destOrd="0" presId="urn:microsoft.com/office/officeart/2005/8/layout/hProcess10"/>
    <dgm:cxn modelId="{81B6C558-BC40-409F-8DE4-A39CDEE56D5E}" type="presParOf" srcId="{FFE43F92-9B2C-4E9F-A893-3C77908C1AAA}" destId="{8A8BFE0F-3DB3-4636-99AA-00417F1C5402}" srcOrd="0" destOrd="0" presId="urn:microsoft.com/office/officeart/2005/8/layout/hProcess10"/>
    <dgm:cxn modelId="{EB8AAE82-4B3B-41A0-9F7B-934231D0E5B5}" type="presParOf" srcId="{FFE43F92-9B2C-4E9F-A893-3C77908C1AAA}" destId="{7392D019-6BBF-4EC5-AFA6-53982A927CF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60EF0-2E53-4D41-9348-3B1B5C88A02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77C3250D-3979-4307-A000-69BB44BE7EF1}">
      <dgm:prSet phldrT="[Texte]"/>
      <dgm:spPr/>
      <dgm:t>
        <a:bodyPr/>
        <a:lstStyle/>
        <a:p>
          <a:r>
            <a:rPr lang="fr-FR" dirty="0"/>
            <a:t>Analyse </a:t>
          </a:r>
        </a:p>
      </dgm:t>
    </dgm:pt>
    <dgm:pt modelId="{538F5474-9EA0-4894-AAAD-3B7A0518C256}" type="parTrans" cxnId="{D75A764E-8E36-4009-B736-4E463D195DC7}">
      <dgm:prSet/>
      <dgm:spPr/>
      <dgm:t>
        <a:bodyPr/>
        <a:lstStyle/>
        <a:p>
          <a:endParaRPr lang="fr-FR"/>
        </a:p>
      </dgm:t>
    </dgm:pt>
    <dgm:pt modelId="{8F31E25C-3360-4E8D-9D44-72861530FF04}" type="sibTrans" cxnId="{D75A764E-8E36-4009-B736-4E463D195DC7}">
      <dgm:prSet/>
      <dgm:spPr/>
      <dgm:t>
        <a:bodyPr/>
        <a:lstStyle/>
        <a:p>
          <a:endParaRPr lang="fr-FR"/>
        </a:p>
      </dgm:t>
    </dgm:pt>
    <dgm:pt modelId="{67E8AD15-4311-4155-B118-D8691E526701}">
      <dgm:prSet phldrT="[Texte]"/>
      <dgm:spPr/>
      <dgm:t>
        <a:bodyPr/>
        <a:lstStyle/>
        <a:p>
          <a:r>
            <a:rPr lang="fr-FR" dirty="0"/>
            <a:t>actions commerciales</a:t>
          </a:r>
        </a:p>
      </dgm:t>
    </dgm:pt>
    <dgm:pt modelId="{32B5294E-24F2-419A-AAB8-3DF6111CE928}" type="parTrans" cxnId="{AE77BD6F-D4B0-4285-9EB0-D749F5D62F20}">
      <dgm:prSet/>
      <dgm:spPr/>
      <dgm:t>
        <a:bodyPr/>
        <a:lstStyle/>
        <a:p>
          <a:endParaRPr lang="fr-FR"/>
        </a:p>
      </dgm:t>
    </dgm:pt>
    <dgm:pt modelId="{FC629907-C390-45F5-B247-EE4F826BF9B8}" type="sibTrans" cxnId="{AE77BD6F-D4B0-4285-9EB0-D749F5D62F20}">
      <dgm:prSet/>
      <dgm:spPr/>
      <dgm:t>
        <a:bodyPr/>
        <a:lstStyle/>
        <a:p>
          <a:endParaRPr lang="fr-FR"/>
        </a:p>
      </dgm:t>
    </dgm:pt>
    <dgm:pt modelId="{F197FBEA-4D8A-4AAD-A0D2-BED12B732829}">
      <dgm:prSet phldrT="[Texte]"/>
      <dgm:spPr/>
      <dgm:t>
        <a:bodyPr/>
        <a:lstStyle/>
        <a:p>
          <a:r>
            <a:rPr lang="fr-FR" dirty="0"/>
            <a:t>Entretiens de vente conseil</a:t>
          </a:r>
        </a:p>
      </dgm:t>
    </dgm:pt>
    <dgm:pt modelId="{AFF126A2-28AC-4F6E-A58A-90370A8677A4}" type="parTrans" cxnId="{65578B59-AC04-4A8D-98E1-046E0EE1D326}">
      <dgm:prSet/>
      <dgm:spPr/>
      <dgm:t>
        <a:bodyPr/>
        <a:lstStyle/>
        <a:p>
          <a:endParaRPr lang="fr-FR"/>
        </a:p>
      </dgm:t>
    </dgm:pt>
    <dgm:pt modelId="{4028A8CE-6763-4391-92BA-752ACEE684AD}" type="sibTrans" cxnId="{65578B59-AC04-4A8D-98E1-046E0EE1D326}">
      <dgm:prSet/>
      <dgm:spPr/>
      <dgm:t>
        <a:bodyPr/>
        <a:lstStyle/>
        <a:p>
          <a:endParaRPr lang="fr-FR"/>
        </a:p>
      </dgm:t>
    </dgm:pt>
    <dgm:pt modelId="{7DABC296-EDD4-4C10-808D-5939BE53BC0C}">
      <dgm:prSet custT="1"/>
      <dgm:spPr/>
      <dgm:t>
        <a:bodyPr/>
        <a:lstStyle/>
        <a:p>
          <a:r>
            <a:rPr lang="fr-FR" sz="1400" dirty="0"/>
            <a:t>Tableaux de bord commerciaux </a:t>
          </a:r>
        </a:p>
      </dgm:t>
    </dgm:pt>
    <dgm:pt modelId="{A4F112AF-2303-44B0-9C2D-CF12D7427ACB}" type="parTrans" cxnId="{258BA67D-F028-4771-80B9-9FB14A69D03A}">
      <dgm:prSet/>
      <dgm:spPr/>
      <dgm:t>
        <a:bodyPr/>
        <a:lstStyle/>
        <a:p>
          <a:endParaRPr lang="fr-FR"/>
        </a:p>
      </dgm:t>
    </dgm:pt>
    <dgm:pt modelId="{089022F9-460F-4A1B-8B07-A193880A1AFB}" type="sibTrans" cxnId="{258BA67D-F028-4771-80B9-9FB14A69D03A}">
      <dgm:prSet/>
      <dgm:spPr/>
      <dgm:t>
        <a:bodyPr/>
        <a:lstStyle/>
        <a:p>
          <a:endParaRPr lang="fr-FR"/>
        </a:p>
      </dgm:t>
    </dgm:pt>
    <dgm:pt modelId="{ECF1D47D-A322-41EA-8228-8971836C3897}">
      <dgm:prSet custT="1"/>
      <dgm:spPr/>
      <dgm:t>
        <a:bodyPr/>
        <a:lstStyle/>
        <a:p>
          <a:r>
            <a:rPr lang="fr-FR" sz="1400" dirty="0"/>
            <a:t>Création d’actions </a:t>
          </a:r>
          <a:endParaRPr lang="fr-FR" sz="6000" dirty="0"/>
        </a:p>
      </dgm:t>
    </dgm:pt>
    <dgm:pt modelId="{1BD8D722-F092-4C59-913F-0E0B2C95A3B9}" type="parTrans" cxnId="{E453057B-7453-4740-A9D6-08A36BBA6ADE}">
      <dgm:prSet/>
      <dgm:spPr/>
      <dgm:t>
        <a:bodyPr/>
        <a:lstStyle/>
        <a:p>
          <a:endParaRPr lang="fr-FR"/>
        </a:p>
      </dgm:t>
    </dgm:pt>
    <dgm:pt modelId="{AFD68A8E-16FD-4F1F-8564-E8820E70B9A2}" type="sibTrans" cxnId="{E453057B-7453-4740-A9D6-08A36BBA6ADE}">
      <dgm:prSet/>
      <dgm:spPr/>
      <dgm:t>
        <a:bodyPr/>
        <a:lstStyle/>
        <a:p>
          <a:endParaRPr lang="fr-FR"/>
        </a:p>
      </dgm:t>
    </dgm:pt>
    <dgm:pt modelId="{4F719872-82B2-4137-A07B-739A741ED4D1}">
      <dgm:prSet custT="1"/>
      <dgm:spPr/>
      <dgm:t>
        <a:bodyPr/>
        <a:lstStyle/>
        <a:p>
          <a:r>
            <a:rPr lang="fr-FR" sz="1400" dirty="0"/>
            <a:t>Déclinaison d’actions au niveau local</a:t>
          </a:r>
        </a:p>
      </dgm:t>
    </dgm:pt>
    <dgm:pt modelId="{E71AF21F-85AB-4B27-99DD-BF2B3E0155B1}" type="parTrans" cxnId="{A09DE106-7382-4E2E-9F24-45CF13A6A070}">
      <dgm:prSet/>
      <dgm:spPr/>
      <dgm:t>
        <a:bodyPr/>
        <a:lstStyle/>
        <a:p>
          <a:endParaRPr lang="fr-FR"/>
        </a:p>
      </dgm:t>
    </dgm:pt>
    <dgm:pt modelId="{92E731EF-8E20-4764-A80A-8EE0840264CC}" type="sibTrans" cxnId="{A09DE106-7382-4E2E-9F24-45CF13A6A070}">
      <dgm:prSet/>
      <dgm:spPr/>
      <dgm:t>
        <a:bodyPr/>
        <a:lstStyle/>
        <a:p>
          <a:endParaRPr lang="fr-FR"/>
        </a:p>
      </dgm:t>
    </dgm:pt>
    <dgm:pt modelId="{B237CCFF-B42B-4145-84B5-D6B8852C8F93}">
      <dgm:prSet custT="1"/>
      <dgm:spPr/>
      <dgm:t>
        <a:bodyPr/>
        <a:lstStyle/>
        <a:p>
          <a:r>
            <a:rPr lang="fr-FR" sz="1400" dirty="0"/>
            <a:t>Participation à des actions</a:t>
          </a:r>
        </a:p>
      </dgm:t>
    </dgm:pt>
    <dgm:pt modelId="{8B72DF42-6B94-4A23-B457-F0F0E067379B}" type="parTrans" cxnId="{44FF53E6-DD0D-4A20-A179-20D083730F2A}">
      <dgm:prSet/>
      <dgm:spPr/>
      <dgm:t>
        <a:bodyPr/>
        <a:lstStyle/>
        <a:p>
          <a:endParaRPr lang="fr-FR"/>
        </a:p>
      </dgm:t>
    </dgm:pt>
    <dgm:pt modelId="{BFAA9D71-B148-4C9F-81D5-04D7D2768FE7}" type="sibTrans" cxnId="{44FF53E6-DD0D-4A20-A179-20D083730F2A}">
      <dgm:prSet/>
      <dgm:spPr/>
      <dgm:t>
        <a:bodyPr/>
        <a:lstStyle/>
        <a:p>
          <a:endParaRPr lang="fr-FR"/>
        </a:p>
      </dgm:t>
    </dgm:pt>
    <dgm:pt modelId="{7F02C1D5-078A-40F1-B749-A07F3279E737}">
      <dgm:prSet custT="1"/>
      <dgm:spPr/>
      <dgm:t>
        <a:bodyPr/>
        <a:lstStyle/>
        <a:p>
          <a:r>
            <a:rPr lang="fr-FR" sz="1400" dirty="0"/>
            <a:t>Traitement des opportunités commerciales</a:t>
          </a:r>
        </a:p>
      </dgm:t>
    </dgm:pt>
    <dgm:pt modelId="{7652AC2F-8C14-4092-B6F3-0379817BE0BF}" type="parTrans" cxnId="{6ECF1A98-CEC4-4FC9-B30C-5648B930D140}">
      <dgm:prSet/>
      <dgm:spPr/>
      <dgm:t>
        <a:bodyPr/>
        <a:lstStyle/>
        <a:p>
          <a:endParaRPr lang="fr-FR"/>
        </a:p>
      </dgm:t>
    </dgm:pt>
    <dgm:pt modelId="{894288A4-88E9-42AB-9F04-430CDF002F33}" type="sibTrans" cxnId="{6ECF1A98-CEC4-4FC9-B30C-5648B930D140}">
      <dgm:prSet/>
      <dgm:spPr/>
      <dgm:t>
        <a:bodyPr/>
        <a:lstStyle/>
        <a:p>
          <a:endParaRPr lang="fr-FR"/>
        </a:p>
      </dgm:t>
    </dgm:pt>
    <dgm:pt modelId="{839177AD-17DC-4C5A-9AC1-C4EFA2706861}">
      <dgm:prSet custT="1"/>
      <dgm:spPr/>
      <dgm:t>
        <a:bodyPr/>
        <a:lstStyle/>
        <a:p>
          <a:r>
            <a:rPr lang="fr-FR" sz="1400" dirty="0"/>
            <a:t>Préparation de l’entretien</a:t>
          </a:r>
        </a:p>
      </dgm:t>
    </dgm:pt>
    <dgm:pt modelId="{50CEAF1F-835F-4BB3-9326-6B5003999E14}" type="parTrans" cxnId="{9094794D-8E04-426E-A007-56D4439DAE39}">
      <dgm:prSet/>
      <dgm:spPr/>
      <dgm:t>
        <a:bodyPr/>
        <a:lstStyle/>
        <a:p>
          <a:endParaRPr lang="fr-FR"/>
        </a:p>
      </dgm:t>
    </dgm:pt>
    <dgm:pt modelId="{0E2FFAC5-86D0-4068-B6BE-8BFBF86E1EEF}" type="sibTrans" cxnId="{9094794D-8E04-426E-A007-56D4439DAE39}">
      <dgm:prSet/>
      <dgm:spPr/>
      <dgm:t>
        <a:bodyPr/>
        <a:lstStyle/>
        <a:p>
          <a:endParaRPr lang="fr-FR"/>
        </a:p>
      </dgm:t>
    </dgm:pt>
    <dgm:pt modelId="{B9E45DE9-4EF9-454E-B23A-4146A254434F}">
      <dgm:prSet custT="1"/>
      <dgm:spPr/>
      <dgm:t>
        <a:bodyPr/>
        <a:lstStyle/>
        <a:p>
          <a:r>
            <a:rPr lang="fr-FR" sz="1400" dirty="0"/>
            <a:t>Réalisation de l’entretien</a:t>
          </a:r>
        </a:p>
      </dgm:t>
    </dgm:pt>
    <dgm:pt modelId="{077ABC35-E399-4213-B4D9-AF9B2DEFF5D5}" type="parTrans" cxnId="{4C5C9D0E-C6A0-4B54-820E-C2CA6E85DEDA}">
      <dgm:prSet/>
      <dgm:spPr/>
      <dgm:t>
        <a:bodyPr/>
        <a:lstStyle/>
        <a:p>
          <a:endParaRPr lang="fr-FR"/>
        </a:p>
      </dgm:t>
    </dgm:pt>
    <dgm:pt modelId="{0AA38B03-E93D-4C65-8DE2-006709637DBA}" type="sibTrans" cxnId="{4C5C9D0E-C6A0-4B54-820E-C2CA6E85DEDA}">
      <dgm:prSet/>
      <dgm:spPr/>
      <dgm:t>
        <a:bodyPr/>
        <a:lstStyle/>
        <a:p>
          <a:endParaRPr lang="fr-FR"/>
        </a:p>
      </dgm:t>
    </dgm:pt>
    <dgm:pt modelId="{FC4060FB-2AD5-47D1-943D-C8DD2ED17DA1}">
      <dgm:prSet custT="1"/>
      <dgm:spPr/>
      <dgm:t>
        <a:bodyPr/>
        <a:lstStyle/>
        <a:p>
          <a:r>
            <a:rPr lang="fr-FR" sz="1400" dirty="0"/>
            <a:t>Suivi de l’entretien</a:t>
          </a:r>
        </a:p>
      </dgm:t>
    </dgm:pt>
    <dgm:pt modelId="{851733BD-80A6-4C9A-9A09-00D509852472}" type="parTrans" cxnId="{E8952C2E-3841-43FD-8821-8E5B60E392D4}">
      <dgm:prSet/>
      <dgm:spPr/>
      <dgm:t>
        <a:bodyPr/>
        <a:lstStyle/>
        <a:p>
          <a:endParaRPr lang="fr-FR"/>
        </a:p>
      </dgm:t>
    </dgm:pt>
    <dgm:pt modelId="{BED50A22-5A9C-4F13-A992-DD83FA60883E}" type="sibTrans" cxnId="{E8952C2E-3841-43FD-8821-8E5B60E392D4}">
      <dgm:prSet/>
      <dgm:spPr/>
      <dgm:t>
        <a:bodyPr/>
        <a:lstStyle/>
        <a:p>
          <a:endParaRPr lang="fr-FR"/>
        </a:p>
      </dgm:t>
    </dgm:pt>
    <dgm:pt modelId="{3C2D07E0-5CE6-4189-99C8-E94F342A98D7}">
      <dgm:prSet custT="1"/>
      <dgm:spPr/>
      <dgm:t>
        <a:bodyPr/>
        <a:lstStyle/>
        <a:p>
          <a:r>
            <a:rPr lang="fr-FR" sz="1400" dirty="0"/>
            <a:t>PAC de la banque </a:t>
          </a:r>
        </a:p>
      </dgm:t>
    </dgm:pt>
    <dgm:pt modelId="{87FFC822-B8A3-40B7-8654-1F811BC696D1}" type="parTrans" cxnId="{5A6937E0-41D7-43E1-862E-D6D840A4613A}">
      <dgm:prSet/>
      <dgm:spPr/>
      <dgm:t>
        <a:bodyPr/>
        <a:lstStyle/>
        <a:p>
          <a:endParaRPr lang="fr-FR"/>
        </a:p>
      </dgm:t>
    </dgm:pt>
    <dgm:pt modelId="{47D2D857-D8CD-41DB-B590-D23697DB5D83}" type="sibTrans" cxnId="{5A6937E0-41D7-43E1-862E-D6D840A4613A}">
      <dgm:prSet/>
      <dgm:spPr/>
      <dgm:t>
        <a:bodyPr/>
        <a:lstStyle/>
        <a:p>
          <a:endParaRPr lang="fr-FR"/>
        </a:p>
      </dgm:t>
    </dgm:pt>
    <dgm:pt modelId="{5EEB701A-CA02-401E-84F7-C43FA2780A1B}" type="pres">
      <dgm:prSet presAssocID="{DB960EF0-2E53-4D41-9348-3B1B5C88A029}" presName="linearFlow" presStyleCnt="0">
        <dgm:presLayoutVars>
          <dgm:dir/>
          <dgm:animLvl val="lvl"/>
          <dgm:resizeHandles val="exact"/>
        </dgm:presLayoutVars>
      </dgm:prSet>
      <dgm:spPr/>
    </dgm:pt>
    <dgm:pt modelId="{A53B25CF-8E66-49CD-938B-111E6BEDA9E4}" type="pres">
      <dgm:prSet presAssocID="{77C3250D-3979-4307-A000-69BB44BE7EF1}" presName="composite" presStyleCnt="0"/>
      <dgm:spPr/>
    </dgm:pt>
    <dgm:pt modelId="{2EF09A46-B51D-4C0E-B310-835EF7F4C377}" type="pres">
      <dgm:prSet presAssocID="{77C3250D-3979-4307-A000-69BB44BE7E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AF6FAA-0C2E-436F-8D45-F121A3A86E92}" type="pres">
      <dgm:prSet presAssocID="{77C3250D-3979-4307-A000-69BB44BE7E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AA7896-03C2-4105-86CE-A0EF60C3178E}" type="pres">
      <dgm:prSet presAssocID="{8F31E25C-3360-4E8D-9D44-72861530FF04}" presName="sp" presStyleCnt="0"/>
      <dgm:spPr/>
    </dgm:pt>
    <dgm:pt modelId="{02EF19CB-467F-4CE2-AC16-004B1F60AFE8}" type="pres">
      <dgm:prSet presAssocID="{67E8AD15-4311-4155-B118-D8691E526701}" presName="composite" presStyleCnt="0"/>
      <dgm:spPr/>
    </dgm:pt>
    <dgm:pt modelId="{7FFA312C-EA17-428B-8E64-9DFE438EAAF4}" type="pres">
      <dgm:prSet presAssocID="{67E8AD15-4311-4155-B118-D8691E5267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357E08-7DD1-4285-83C0-3EEB6B19F149}" type="pres">
      <dgm:prSet presAssocID="{67E8AD15-4311-4155-B118-D8691E526701}" presName="descendantText" presStyleLbl="alignAcc1" presStyleIdx="1" presStyleCnt="3" custLinFactNeighborX="1281" custLinFactNeighborY="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2DC18D-3CD7-494C-9284-50AE93B06B04}" type="pres">
      <dgm:prSet presAssocID="{FC629907-C390-45F5-B247-EE4F826BF9B8}" presName="sp" presStyleCnt="0"/>
      <dgm:spPr/>
    </dgm:pt>
    <dgm:pt modelId="{5397707C-D10F-4935-8C85-DE9FFFD117DB}" type="pres">
      <dgm:prSet presAssocID="{F197FBEA-4D8A-4AAD-A0D2-BED12B732829}" presName="composite" presStyleCnt="0"/>
      <dgm:spPr/>
    </dgm:pt>
    <dgm:pt modelId="{51EF9D81-9CC0-46C9-81C0-167D3BD009B5}" type="pres">
      <dgm:prSet presAssocID="{F197FBEA-4D8A-4AAD-A0D2-BED12B732829}" presName="parentText" presStyleLbl="alignNode1" presStyleIdx="2" presStyleCnt="3" custLinFactNeighborX="-882" custLinFactNeighborY="-16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31B57D-A2C9-4EC5-B877-4905033E7069}" type="pres">
      <dgm:prSet presAssocID="{F197FBEA-4D8A-4AAD-A0D2-BED12B7328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EED185-8096-42E9-BCAD-D64FEA8A379A}" type="presOf" srcId="{7F02C1D5-078A-40F1-B749-A07F3279E737}" destId="{63357E08-7DD1-4285-83C0-3EEB6B19F149}" srcOrd="0" destOrd="3" presId="urn:microsoft.com/office/officeart/2005/8/layout/chevron2"/>
    <dgm:cxn modelId="{0DBB4FCB-91DF-4DFD-A09D-3BE1B50FE991}" type="presOf" srcId="{839177AD-17DC-4C5A-9AC1-C4EFA2706861}" destId="{6331B57D-A2C9-4EC5-B877-4905033E7069}" srcOrd="0" destOrd="0" presId="urn:microsoft.com/office/officeart/2005/8/layout/chevron2"/>
    <dgm:cxn modelId="{81B5A756-ED03-4B0A-AC89-8F12194B6413}" type="presOf" srcId="{ECF1D47D-A322-41EA-8228-8971836C3897}" destId="{63357E08-7DD1-4285-83C0-3EEB6B19F149}" srcOrd="0" destOrd="0" presId="urn:microsoft.com/office/officeart/2005/8/layout/chevron2"/>
    <dgm:cxn modelId="{6ECF1A98-CEC4-4FC9-B30C-5648B930D140}" srcId="{67E8AD15-4311-4155-B118-D8691E526701}" destId="{7F02C1D5-078A-40F1-B749-A07F3279E737}" srcOrd="3" destOrd="0" parTransId="{7652AC2F-8C14-4092-B6F3-0379817BE0BF}" sibTransId="{894288A4-88E9-42AB-9F04-430CDF002F33}"/>
    <dgm:cxn modelId="{9094794D-8E04-426E-A007-56D4439DAE39}" srcId="{F197FBEA-4D8A-4AAD-A0D2-BED12B732829}" destId="{839177AD-17DC-4C5A-9AC1-C4EFA2706861}" srcOrd="0" destOrd="0" parTransId="{50CEAF1F-835F-4BB3-9326-6B5003999E14}" sibTransId="{0E2FFAC5-86D0-4068-B6BE-8BFBF86E1EEF}"/>
    <dgm:cxn modelId="{12F5F404-D999-4C2E-86DE-673DB62D351A}" type="presOf" srcId="{77C3250D-3979-4307-A000-69BB44BE7EF1}" destId="{2EF09A46-B51D-4C0E-B310-835EF7F4C377}" srcOrd="0" destOrd="0" presId="urn:microsoft.com/office/officeart/2005/8/layout/chevron2"/>
    <dgm:cxn modelId="{9D50D984-8436-47A8-89E8-DE49E09A019A}" type="presOf" srcId="{F197FBEA-4D8A-4AAD-A0D2-BED12B732829}" destId="{51EF9D81-9CC0-46C9-81C0-167D3BD009B5}" srcOrd="0" destOrd="0" presId="urn:microsoft.com/office/officeart/2005/8/layout/chevron2"/>
    <dgm:cxn modelId="{0604FDCB-A8A7-422B-9830-7E4D8AD1F78C}" type="presOf" srcId="{DB960EF0-2E53-4D41-9348-3B1B5C88A029}" destId="{5EEB701A-CA02-401E-84F7-C43FA2780A1B}" srcOrd="0" destOrd="0" presId="urn:microsoft.com/office/officeart/2005/8/layout/chevron2"/>
    <dgm:cxn modelId="{258BA67D-F028-4771-80B9-9FB14A69D03A}" srcId="{77C3250D-3979-4307-A000-69BB44BE7EF1}" destId="{7DABC296-EDD4-4C10-808D-5939BE53BC0C}" srcOrd="0" destOrd="0" parTransId="{A4F112AF-2303-44B0-9C2D-CF12D7427ACB}" sibTransId="{089022F9-460F-4A1B-8B07-A193880A1AFB}"/>
    <dgm:cxn modelId="{64DE3720-CA03-425A-99F4-936ABC2D88DA}" type="presOf" srcId="{FC4060FB-2AD5-47D1-943D-C8DD2ED17DA1}" destId="{6331B57D-A2C9-4EC5-B877-4905033E7069}" srcOrd="0" destOrd="2" presId="urn:microsoft.com/office/officeart/2005/8/layout/chevron2"/>
    <dgm:cxn modelId="{77BE8429-0D9C-4C91-8A5A-0491C9FE273A}" type="presOf" srcId="{B9E45DE9-4EF9-454E-B23A-4146A254434F}" destId="{6331B57D-A2C9-4EC5-B877-4905033E7069}" srcOrd="0" destOrd="1" presId="urn:microsoft.com/office/officeart/2005/8/layout/chevron2"/>
    <dgm:cxn modelId="{5A5AC3F9-D194-4C7E-B90B-58A5F51C85C9}" type="presOf" srcId="{4F719872-82B2-4137-A07B-739A741ED4D1}" destId="{63357E08-7DD1-4285-83C0-3EEB6B19F149}" srcOrd="0" destOrd="1" presId="urn:microsoft.com/office/officeart/2005/8/layout/chevron2"/>
    <dgm:cxn modelId="{1F3BD598-79CE-47DD-BBBD-F205B9DD7A72}" type="presOf" srcId="{7DABC296-EDD4-4C10-808D-5939BE53BC0C}" destId="{F9AF6FAA-0C2E-436F-8D45-F121A3A86E92}" srcOrd="0" destOrd="0" presId="urn:microsoft.com/office/officeart/2005/8/layout/chevron2"/>
    <dgm:cxn modelId="{D8CF3D08-E1D5-4B25-929F-9804EEAD5103}" type="presOf" srcId="{3C2D07E0-5CE6-4189-99C8-E94F342A98D7}" destId="{F9AF6FAA-0C2E-436F-8D45-F121A3A86E92}" srcOrd="0" destOrd="1" presId="urn:microsoft.com/office/officeart/2005/8/layout/chevron2"/>
    <dgm:cxn modelId="{4C5C9D0E-C6A0-4B54-820E-C2CA6E85DEDA}" srcId="{F197FBEA-4D8A-4AAD-A0D2-BED12B732829}" destId="{B9E45DE9-4EF9-454E-B23A-4146A254434F}" srcOrd="1" destOrd="0" parTransId="{077ABC35-E399-4213-B4D9-AF9B2DEFF5D5}" sibTransId="{0AA38B03-E93D-4C65-8DE2-006709637DBA}"/>
    <dgm:cxn modelId="{AE77BD6F-D4B0-4285-9EB0-D749F5D62F20}" srcId="{DB960EF0-2E53-4D41-9348-3B1B5C88A029}" destId="{67E8AD15-4311-4155-B118-D8691E526701}" srcOrd="1" destOrd="0" parTransId="{32B5294E-24F2-419A-AAB8-3DF6111CE928}" sibTransId="{FC629907-C390-45F5-B247-EE4F826BF9B8}"/>
    <dgm:cxn modelId="{A09DE106-7382-4E2E-9F24-45CF13A6A070}" srcId="{67E8AD15-4311-4155-B118-D8691E526701}" destId="{4F719872-82B2-4137-A07B-739A741ED4D1}" srcOrd="1" destOrd="0" parTransId="{E71AF21F-85AB-4B27-99DD-BF2B3E0155B1}" sibTransId="{92E731EF-8E20-4764-A80A-8EE0840264CC}"/>
    <dgm:cxn modelId="{44FF53E6-DD0D-4A20-A179-20D083730F2A}" srcId="{67E8AD15-4311-4155-B118-D8691E526701}" destId="{B237CCFF-B42B-4145-84B5-D6B8852C8F93}" srcOrd="2" destOrd="0" parTransId="{8B72DF42-6B94-4A23-B457-F0F0E067379B}" sibTransId="{BFAA9D71-B148-4C9F-81D5-04D7D2768FE7}"/>
    <dgm:cxn modelId="{3044736F-C90C-4440-8AEF-EF05E156D9CB}" type="presOf" srcId="{67E8AD15-4311-4155-B118-D8691E526701}" destId="{7FFA312C-EA17-428B-8E64-9DFE438EAAF4}" srcOrd="0" destOrd="0" presId="urn:microsoft.com/office/officeart/2005/8/layout/chevron2"/>
    <dgm:cxn modelId="{5A6937E0-41D7-43E1-862E-D6D840A4613A}" srcId="{77C3250D-3979-4307-A000-69BB44BE7EF1}" destId="{3C2D07E0-5CE6-4189-99C8-E94F342A98D7}" srcOrd="1" destOrd="0" parTransId="{87FFC822-B8A3-40B7-8654-1F811BC696D1}" sibTransId="{47D2D857-D8CD-41DB-B590-D23697DB5D83}"/>
    <dgm:cxn modelId="{D75A764E-8E36-4009-B736-4E463D195DC7}" srcId="{DB960EF0-2E53-4D41-9348-3B1B5C88A029}" destId="{77C3250D-3979-4307-A000-69BB44BE7EF1}" srcOrd="0" destOrd="0" parTransId="{538F5474-9EA0-4894-AAAD-3B7A0518C256}" sibTransId="{8F31E25C-3360-4E8D-9D44-72861530FF04}"/>
    <dgm:cxn modelId="{E8952C2E-3841-43FD-8821-8E5B60E392D4}" srcId="{F197FBEA-4D8A-4AAD-A0D2-BED12B732829}" destId="{FC4060FB-2AD5-47D1-943D-C8DD2ED17DA1}" srcOrd="2" destOrd="0" parTransId="{851733BD-80A6-4C9A-9A09-00D509852472}" sibTransId="{BED50A22-5A9C-4F13-A992-DD83FA60883E}"/>
    <dgm:cxn modelId="{2B6199A8-481A-4016-A25A-ABCF54E21843}" type="presOf" srcId="{B237CCFF-B42B-4145-84B5-D6B8852C8F93}" destId="{63357E08-7DD1-4285-83C0-3EEB6B19F149}" srcOrd="0" destOrd="2" presId="urn:microsoft.com/office/officeart/2005/8/layout/chevron2"/>
    <dgm:cxn modelId="{65578B59-AC04-4A8D-98E1-046E0EE1D326}" srcId="{DB960EF0-2E53-4D41-9348-3B1B5C88A029}" destId="{F197FBEA-4D8A-4AAD-A0D2-BED12B732829}" srcOrd="2" destOrd="0" parTransId="{AFF126A2-28AC-4F6E-A58A-90370A8677A4}" sibTransId="{4028A8CE-6763-4391-92BA-752ACEE684AD}"/>
    <dgm:cxn modelId="{E453057B-7453-4740-A9D6-08A36BBA6ADE}" srcId="{67E8AD15-4311-4155-B118-D8691E526701}" destId="{ECF1D47D-A322-41EA-8228-8971836C3897}" srcOrd="0" destOrd="0" parTransId="{1BD8D722-F092-4C59-913F-0E0B2C95A3B9}" sibTransId="{AFD68A8E-16FD-4F1F-8564-E8820E70B9A2}"/>
    <dgm:cxn modelId="{200AB531-5264-4584-A09F-5379C6B234E6}" type="presParOf" srcId="{5EEB701A-CA02-401E-84F7-C43FA2780A1B}" destId="{A53B25CF-8E66-49CD-938B-111E6BEDA9E4}" srcOrd="0" destOrd="0" presId="urn:microsoft.com/office/officeart/2005/8/layout/chevron2"/>
    <dgm:cxn modelId="{0E597DC3-3921-4C15-8368-E931CF1EB12F}" type="presParOf" srcId="{A53B25CF-8E66-49CD-938B-111E6BEDA9E4}" destId="{2EF09A46-B51D-4C0E-B310-835EF7F4C377}" srcOrd="0" destOrd="0" presId="urn:microsoft.com/office/officeart/2005/8/layout/chevron2"/>
    <dgm:cxn modelId="{6F64F420-4481-4D02-96C9-6FA0076D6F1F}" type="presParOf" srcId="{A53B25CF-8E66-49CD-938B-111E6BEDA9E4}" destId="{F9AF6FAA-0C2E-436F-8D45-F121A3A86E92}" srcOrd="1" destOrd="0" presId="urn:microsoft.com/office/officeart/2005/8/layout/chevron2"/>
    <dgm:cxn modelId="{ADD890A4-7438-4232-9B2B-E07FA821DFE4}" type="presParOf" srcId="{5EEB701A-CA02-401E-84F7-C43FA2780A1B}" destId="{4BAA7896-03C2-4105-86CE-A0EF60C3178E}" srcOrd="1" destOrd="0" presId="urn:microsoft.com/office/officeart/2005/8/layout/chevron2"/>
    <dgm:cxn modelId="{7E84C819-9B93-4A0D-9402-6A2B9ABC0E31}" type="presParOf" srcId="{5EEB701A-CA02-401E-84F7-C43FA2780A1B}" destId="{02EF19CB-467F-4CE2-AC16-004B1F60AFE8}" srcOrd="2" destOrd="0" presId="urn:microsoft.com/office/officeart/2005/8/layout/chevron2"/>
    <dgm:cxn modelId="{BD9259CF-8C6C-4AFE-BFD3-7DF8CF177C3A}" type="presParOf" srcId="{02EF19CB-467F-4CE2-AC16-004B1F60AFE8}" destId="{7FFA312C-EA17-428B-8E64-9DFE438EAAF4}" srcOrd="0" destOrd="0" presId="urn:microsoft.com/office/officeart/2005/8/layout/chevron2"/>
    <dgm:cxn modelId="{E919FB88-1186-4DFF-AE74-CFE2EB965AAE}" type="presParOf" srcId="{02EF19CB-467F-4CE2-AC16-004B1F60AFE8}" destId="{63357E08-7DD1-4285-83C0-3EEB6B19F149}" srcOrd="1" destOrd="0" presId="urn:microsoft.com/office/officeart/2005/8/layout/chevron2"/>
    <dgm:cxn modelId="{40333D44-16B9-4FC6-9AA7-7757C0DEAD41}" type="presParOf" srcId="{5EEB701A-CA02-401E-84F7-C43FA2780A1B}" destId="{2C2DC18D-3CD7-494C-9284-50AE93B06B04}" srcOrd="3" destOrd="0" presId="urn:microsoft.com/office/officeart/2005/8/layout/chevron2"/>
    <dgm:cxn modelId="{0F78F318-79DE-42C3-A53B-CCE25200B705}" type="presParOf" srcId="{5EEB701A-CA02-401E-84F7-C43FA2780A1B}" destId="{5397707C-D10F-4935-8C85-DE9FFFD117DB}" srcOrd="4" destOrd="0" presId="urn:microsoft.com/office/officeart/2005/8/layout/chevron2"/>
    <dgm:cxn modelId="{9809E768-AC3C-4CE2-A5A4-DCA716F82757}" type="presParOf" srcId="{5397707C-D10F-4935-8C85-DE9FFFD117DB}" destId="{51EF9D81-9CC0-46C9-81C0-167D3BD009B5}" srcOrd="0" destOrd="0" presId="urn:microsoft.com/office/officeart/2005/8/layout/chevron2"/>
    <dgm:cxn modelId="{90BBF27E-7306-4118-9832-639453F5FFBA}" type="presParOf" srcId="{5397707C-D10F-4935-8C85-DE9FFFD117DB}" destId="{6331B57D-A2C9-4EC5-B877-4905033E70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BF819-ABC7-477D-BD32-F2A5368AFDC7}">
      <dsp:nvSpPr>
        <dsp:cNvPr id="0" name=""/>
        <dsp:cNvSpPr/>
      </dsp:nvSpPr>
      <dsp:spPr>
        <a:xfrm>
          <a:off x="4042" y="1185714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1C5B8-0613-47A2-9E4F-08FDB47B0433}">
      <dsp:nvSpPr>
        <dsp:cNvPr id="0" name=""/>
        <dsp:cNvSpPr/>
      </dsp:nvSpPr>
      <dsp:spPr>
        <a:xfrm>
          <a:off x="31545" y="1173163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BLOC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Accompagnement du parcours client</a:t>
          </a:r>
        </a:p>
      </dsp:txBody>
      <dsp:txXfrm>
        <a:off x="87327" y="1228945"/>
        <a:ext cx="1792959" cy="1792959"/>
      </dsp:txXfrm>
    </dsp:sp>
    <dsp:sp modelId="{905D7ED9-58C9-4A33-8D37-463F4F8BF72E}">
      <dsp:nvSpPr>
        <dsp:cNvPr id="0" name=""/>
        <dsp:cNvSpPr/>
      </dsp:nvSpPr>
      <dsp:spPr>
        <a:xfrm rot="8519072">
          <a:off x="1976084" y="1446485"/>
          <a:ext cx="801770" cy="457630"/>
        </a:xfrm>
        <a:prstGeom prst="rightArrow">
          <a:avLst>
            <a:gd name="adj1" fmla="val 60000"/>
            <a:gd name="adj2" fmla="val 50000"/>
          </a:avLst>
        </a:prstGeom>
        <a:solidFill>
          <a:srgbClr val="3D7C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098810" y="1495735"/>
        <a:ext cx="664481" cy="274578"/>
      </dsp:txXfrm>
    </dsp:sp>
    <dsp:sp modelId="{D0D1D2BB-EE42-4745-A00B-49637AF983A5}">
      <dsp:nvSpPr>
        <dsp:cNvPr id="0" name=""/>
        <dsp:cNvSpPr/>
      </dsp:nvSpPr>
      <dsp:spPr>
        <a:xfrm>
          <a:off x="2815860" y="8071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090D8-BB02-457E-B738-2B8F8C13302C}">
      <dsp:nvSpPr>
        <dsp:cNvPr id="0" name=""/>
        <dsp:cNvSpPr/>
      </dsp:nvSpPr>
      <dsp:spPr>
        <a:xfrm>
          <a:off x="2815861" y="8071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CLIENT</a:t>
          </a:r>
        </a:p>
      </dsp:txBody>
      <dsp:txXfrm>
        <a:off x="2871643" y="63853"/>
        <a:ext cx="1792959" cy="1792959"/>
      </dsp:txXfrm>
    </dsp:sp>
    <dsp:sp modelId="{3AE2E5F9-2E46-411C-A854-295212B39A7D}">
      <dsp:nvSpPr>
        <dsp:cNvPr id="0" name=""/>
        <dsp:cNvSpPr/>
      </dsp:nvSpPr>
      <dsp:spPr>
        <a:xfrm rot="11883823">
          <a:off x="4851551" y="1331655"/>
          <a:ext cx="986125" cy="457630"/>
        </a:xfrm>
        <a:prstGeom prst="rightArrow">
          <a:avLst>
            <a:gd name="adj1" fmla="val 60000"/>
            <a:gd name="adj2" fmla="val 50000"/>
          </a:avLst>
        </a:prstGeom>
        <a:solidFill>
          <a:srgbClr val="3D7C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985457" y="1444466"/>
        <a:ext cx="848836" cy="274578"/>
      </dsp:txXfrm>
    </dsp:sp>
    <dsp:sp modelId="{8A8BFE0F-3DB3-4636-99AA-00417F1C5402}">
      <dsp:nvSpPr>
        <dsp:cNvPr id="0" name=""/>
        <dsp:cNvSpPr/>
      </dsp:nvSpPr>
      <dsp:spPr>
        <a:xfrm>
          <a:off x="5909394" y="1185714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2D019-6BBF-4EC5-AFA6-53982A927CF6}">
      <dsp:nvSpPr>
        <dsp:cNvPr id="0" name=""/>
        <dsp:cNvSpPr/>
      </dsp:nvSpPr>
      <dsp:spPr>
        <a:xfrm>
          <a:off x="5933088" y="1173163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BLOC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Développement commercial</a:t>
          </a:r>
        </a:p>
      </dsp:txBody>
      <dsp:txXfrm>
        <a:off x="5988870" y="1228945"/>
        <a:ext cx="1792959" cy="179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09A46-B51D-4C0E-B310-835EF7F4C377}">
      <dsp:nvSpPr>
        <dsp:cNvPr id="0" name=""/>
        <dsp:cNvSpPr/>
      </dsp:nvSpPr>
      <dsp:spPr>
        <a:xfrm rot="5400000">
          <a:off x="-272107" y="273792"/>
          <a:ext cx="1814048" cy="1269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Analyse </a:t>
          </a:r>
        </a:p>
      </dsp:txBody>
      <dsp:txXfrm rot="-5400000">
        <a:off x="1" y="636602"/>
        <a:ext cx="1269833" cy="544215"/>
      </dsp:txXfrm>
    </dsp:sp>
    <dsp:sp modelId="{F9AF6FAA-0C2E-436F-8D45-F121A3A86E92}">
      <dsp:nvSpPr>
        <dsp:cNvPr id="0" name=""/>
        <dsp:cNvSpPr/>
      </dsp:nvSpPr>
      <dsp:spPr>
        <a:xfrm rot="5400000">
          <a:off x="3928045" y="-2656526"/>
          <a:ext cx="1179131" cy="6495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Tableaux de bord commerciaux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PAC de la banque </a:t>
          </a:r>
        </a:p>
      </dsp:txBody>
      <dsp:txXfrm rot="-5400000">
        <a:off x="1269834" y="59245"/>
        <a:ext cx="6437994" cy="1064011"/>
      </dsp:txXfrm>
    </dsp:sp>
    <dsp:sp modelId="{7FFA312C-EA17-428B-8E64-9DFE438EAAF4}">
      <dsp:nvSpPr>
        <dsp:cNvPr id="0" name=""/>
        <dsp:cNvSpPr/>
      </dsp:nvSpPr>
      <dsp:spPr>
        <a:xfrm rot="5400000">
          <a:off x="-272107" y="1895853"/>
          <a:ext cx="1814048" cy="1269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actions commerciales</a:t>
          </a:r>
        </a:p>
      </dsp:txBody>
      <dsp:txXfrm rot="-5400000">
        <a:off x="1" y="2258663"/>
        <a:ext cx="1269833" cy="544215"/>
      </dsp:txXfrm>
    </dsp:sp>
    <dsp:sp modelId="{63357E08-7DD1-4285-83C0-3EEB6B19F149}">
      <dsp:nvSpPr>
        <dsp:cNvPr id="0" name=""/>
        <dsp:cNvSpPr/>
      </dsp:nvSpPr>
      <dsp:spPr>
        <a:xfrm rot="5400000">
          <a:off x="3928045" y="-1026635"/>
          <a:ext cx="1179131" cy="6495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Création d’actions </a:t>
          </a:r>
          <a:endParaRPr lang="fr-FR" sz="6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Déclinaison d’actions au niveau local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Participation à des actions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Traitement des opportunités commerciales</a:t>
          </a:r>
        </a:p>
      </dsp:txBody>
      <dsp:txXfrm rot="-5400000">
        <a:off x="1269834" y="1689136"/>
        <a:ext cx="6437994" cy="1064011"/>
      </dsp:txXfrm>
    </dsp:sp>
    <dsp:sp modelId="{51EF9D81-9CC0-46C9-81C0-167D3BD009B5}">
      <dsp:nvSpPr>
        <dsp:cNvPr id="0" name=""/>
        <dsp:cNvSpPr/>
      </dsp:nvSpPr>
      <dsp:spPr>
        <a:xfrm rot="5400000">
          <a:off x="-272107" y="3515012"/>
          <a:ext cx="1814048" cy="1269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Entretiens de vente conseil</a:t>
          </a:r>
        </a:p>
      </dsp:txBody>
      <dsp:txXfrm rot="-5400000">
        <a:off x="1" y="3877822"/>
        <a:ext cx="1269833" cy="544215"/>
      </dsp:txXfrm>
    </dsp:sp>
    <dsp:sp modelId="{6331B57D-A2C9-4EC5-B877-4905033E7069}">
      <dsp:nvSpPr>
        <dsp:cNvPr id="0" name=""/>
        <dsp:cNvSpPr/>
      </dsp:nvSpPr>
      <dsp:spPr>
        <a:xfrm rot="5400000">
          <a:off x="3928045" y="587596"/>
          <a:ext cx="1179131" cy="6495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Préparation de l’entretien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Réalisation de l’entretien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Suivi de l’entretien</a:t>
          </a:r>
        </a:p>
      </dsp:txBody>
      <dsp:txXfrm rot="-5400000">
        <a:off x="1269834" y="3303367"/>
        <a:ext cx="6437994" cy="1064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C2B76-0C7C-4A81-96C2-D592156E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73023D-5ED3-4504-BF3A-AC219D592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8154E-D044-4B04-900C-07F667FC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F202A-90CA-4F2C-940F-9B7F0B29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6BFF9-FDC0-4E98-A502-1C442F8B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4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E5CE4-A67D-4BA3-98A6-04DC089F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76A0A5-40F2-49D6-9349-F52ED6CD3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571C3-9645-4D2D-85C7-1C097221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71B74-4405-4E6B-8637-6FE54FF0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BD3C5B-3E75-41AF-A57E-BF752FBF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72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C72962-4C7E-46C9-B036-CA709949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3EFD59-D6BE-41DC-BEEB-7EC52CCB3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864E1B-1524-43A2-9EBB-C6B986EB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DEBC0-DCF2-4FAE-B795-CE5FB6E7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E195C3-DAAB-4FEF-B089-02D069D8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24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2" y="236100"/>
            <a:ext cx="4181225" cy="37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277" y="726634"/>
            <a:ext cx="2688299" cy="16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2000" y="6395348"/>
            <a:ext cx="180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28" y="480001"/>
            <a:ext cx="2316672" cy="14349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1" y="240000"/>
            <a:ext cx="2117071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023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rgbClr val="3D7CC9"/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6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3364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94083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Omni Channel Marketing? - Digital World Giant LLC">
            <a:extLst>
              <a:ext uri="{FF2B5EF4-FFF2-40B4-BE49-F238E27FC236}">
                <a16:creationId xmlns:a16="http://schemas.microsoft.com/office/drawing/2014/main" id="{F986E6B4-C42C-1EE8-717A-B6EBD58825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394"/>
          <a:stretch/>
        </p:blipFill>
        <p:spPr bwMode="auto">
          <a:xfrm>
            <a:off x="1026397" y="3909"/>
            <a:ext cx="11153131" cy="6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399672" y="5876705"/>
            <a:ext cx="7792429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49" tIns="119537" rIns="121449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426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8268688" y="5966172"/>
            <a:ext cx="3765992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13" indent="0">
              <a:buNone/>
              <a:defRPr sz="2699" b="1"/>
            </a:lvl2pPr>
            <a:lvl3pPr marL="1214426" indent="0">
              <a:buNone/>
              <a:defRPr sz="2400" b="1"/>
            </a:lvl3pPr>
            <a:lvl4pPr marL="1821640" indent="0">
              <a:buNone/>
              <a:defRPr sz="2100" b="1"/>
            </a:lvl4pPr>
            <a:lvl5pPr marL="2428853" indent="0">
              <a:buNone/>
              <a:defRPr sz="2100" b="1"/>
            </a:lvl5pPr>
            <a:lvl6pPr marL="3036065" indent="0">
              <a:buNone/>
              <a:defRPr sz="2100" b="1"/>
            </a:lvl6pPr>
            <a:lvl7pPr marL="3643278" indent="0">
              <a:buNone/>
              <a:defRPr sz="2100" b="1"/>
            </a:lvl7pPr>
            <a:lvl8pPr marL="4250491" indent="0">
              <a:buNone/>
              <a:defRPr sz="2100" b="1"/>
            </a:lvl8pPr>
            <a:lvl9pPr marL="4857705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8268688" y="6189692"/>
            <a:ext cx="3765992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13" indent="0">
              <a:buNone/>
              <a:defRPr sz="2699" b="1"/>
            </a:lvl2pPr>
            <a:lvl3pPr marL="1214426" indent="0">
              <a:buNone/>
              <a:defRPr sz="2400" b="1"/>
            </a:lvl3pPr>
            <a:lvl4pPr marL="1821640" indent="0">
              <a:buNone/>
              <a:defRPr sz="2100" b="1"/>
            </a:lvl4pPr>
            <a:lvl5pPr marL="2428853" indent="0">
              <a:buNone/>
              <a:defRPr sz="2100" b="1"/>
            </a:lvl5pPr>
            <a:lvl6pPr marL="3036065" indent="0">
              <a:buNone/>
              <a:defRPr sz="2100" b="1"/>
            </a:lvl6pPr>
            <a:lvl7pPr marL="3643278" indent="0">
              <a:buNone/>
              <a:defRPr sz="2100" b="1"/>
            </a:lvl7pPr>
            <a:lvl8pPr marL="4250491" indent="0">
              <a:buNone/>
              <a:defRPr sz="2100" b="1"/>
            </a:lvl8pPr>
            <a:lvl9pPr marL="4857705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id="{20D37503-693B-656D-E554-1154FBF7160F}"/>
              </a:ext>
            </a:extLst>
          </p:cNvPr>
          <p:cNvSpPr/>
          <p:nvPr userDrawn="1"/>
        </p:nvSpPr>
        <p:spPr>
          <a:xfrm rot="12111963">
            <a:off x="-2205856" y="-392879"/>
            <a:ext cx="7270840" cy="7571765"/>
          </a:xfrm>
          <a:prstGeom prst="chord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Corde 8">
            <a:extLst>
              <a:ext uri="{FF2B5EF4-FFF2-40B4-BE49-F238E27FC236}">
                <a16:creationId xmlns:a16="http://schemas.microsoft.com/office/drawing/2014/main" id="{63C281CC-6D9B-5546-6046-BC8F463BBE5E}"/>
              </a:ext>
            </a:extLst>
          </p:cNvPr>
          <p:cNvSpPr/>
          <p:nvPr userDrawn="1"/>
        </p:nvSpPr>
        <p:spPr>
          <a:xfrm rot="12111963">
            <a:off x="-1684125" y="-356883"/>
            <a:ext cx="7270840" cy="7571765"/>
          </a:xfrm>
          <a:prstGeom prst="chord">
            <a:avLst/>
          </a:prstGeom>
          <a:solidFill>
            <a:srgbClr val="FFFFFF">
              <a:alpha val="5607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Corde 9">
            <a:extLst>
              <a:ext uri="{FF2B5EF4-FFF2-40B4-BE49-F238E27FC236}">
                <a16:creationId xmlns:a16="http://schemas.microsoft.com/office/drawing/2014/main" id="{94876D10-A12B-52E1-25FB-F8F76BEBFDF8}"/>
              </a:ext>
            </a:extLst>
          </p:cNvPr>
          <p:cNvSpPr/>
          <p:nvPr userDrawn="1"/>
        </p:nvSpPr>
        <p:spPr>
          <a:xfrm rot="12111963">
            <a:off x="-1162395" y="-428873"/>
            <a:ext cx="7270840" cy="7571765"/>
          </a:xfrm>
          <a:prstGeom prst="chord">
            <a:avLst/>
          </a:prstGeom>
          <a:solidFill>
            <a:srgbClr val="FFFFFF">
              <a:alpha val="1882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89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7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A305016-DC81-6840-A112-78C4128C0F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501" y="5681925"/>
            <a:ext cx="4169927" cy="104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60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39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CE35C-16B0-4492-BD53-1F77D66B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445E1-7E6A-44D9-88EB-BD79B6A5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F011B1-93AB-4801-AE87-91C31948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D47E8-F3B1-432A-96B6-8B4DF48E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04952-0882-4147-833B-EDA164A8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8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6772" y="6102440"/>
            <a:ext cx="11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-21366" y="608224"/>
            <a:ext cx="9014284" cy="0"/>
          </a:xfrm>
          <a:prstGeom prst="line">
            <a:avLst/>
          </a:prstGeom>
          <a:ln>
            <a:solidFill>
              <a:srgbClr val="A3C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3249" y="163319"/>
            <a:ext cx="7104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SansCondensed-Bold" panose="02000000000000000000" pitchFamily="2" charset="0"/>
              </a:defRPr>
            </a:lvl1pPr>
            <a:lvl2pPr marL="60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7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9A00DDB-7DA8-3440-A791-0B1D04AA44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590" y="6134029"/>
            <a:ext cx="2640729" cy="6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6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13EE0-15FB-408D-AF6B-EA283583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DC4231-90F8-4DC6-A96C-FDA8D945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BA37F-03A2-4074-A5AA-9FA0C731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697E8C-DA95-46E6-90F2-CEC238A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E446A-3E2A-4919-AFE0-00F2880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97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4BF50-9039-4FF1-A17E-0011D830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169E4-5BEE-417D-AFC9-6956B159C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FC1817-1A90-44D8-ACEC-771D243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04F4D-5FDF-479C-BC13-B5CC296A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86891F-76C8-4F0D-A24B-838C14E1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A7CD33-864B-4917-A5A1-EF001053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2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2A43A-03FB-49EE-B61A-F2ABE73C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0C957-469D-4120-929C-10B781A98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93B8E5-B2DD-400D-8A65-DB932B4B6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ABACC4-8BA4-4F0E-B409-E0C386775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FC97B3-D5EF-43CB-B22E-CF7D3DA93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CD0BEC-1F87-442C-9C1C-70307E1F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9CE4E0-C051-4C2B-9A33-A553D780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E54E2F-FBAC-489C-8DB4-EA8859EA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3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93F9A-F6D4-42B6-A0A4-B0B06346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560DEF-5E8A-4221-AB26-FBEF8D6C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873F2D-4295-497C-9A12-EB9B0EE8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18FE9F-BACF-4B2A-83A1-282DF462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F8416F-4BC6-4BBA-B03C-9FB5AB91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F5482F-5575-4A4C-8CC1-5243C753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A341E7-682E-4CBB-8FFD-C35C382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15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01FFB-B202-4E02-921D-AE5A6859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EC740C-C674-48B8-8D31-4AC62522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85E8E3-CD09-4348-95CD-D25CA4F4F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50A25B-575B-4D77-A918-644528EC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4B0C53-5F28-45B3-9942-E8406CDC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793517-1C37-4DF4-8E5E-C110B4CB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4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8886A-0A31-4804-924B-C8121239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025D6F-B7BC-4997-964F-224E61A1A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F3F6C2-92FF-4870-8355-97D02A81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70B84D-2662-4EC2-B298-E0C15085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8A0125-3177-405B-99CD-3814C47D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3E2189-AB7E-497D-826D-1E07F0A3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75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817609-2CC3-4F1F-B47E-359734EE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5309FD-2801-4B81-A602-B6AA7790D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FAE55-BC86-4FDE-B1DA-1929B2957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6E6F-85B3-423B-9CF6-817405EB608A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200936-7FA7-417A-93A5-8B15BBAC3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0E1888-3643-4A09-9AF1-9FBC455C5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1EA3-E415-42BD-8909-DD37C0C5C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02" y="239999"/>
            <a:ext cx="791573" cy="4903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1" y="144000"/>
            <a:ext cx="740977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b-immersion.fr/jeu/" TargetMode="External"/><Relationship Id="rId2" Type="http://schemas.openxmlformats.org/officeDocument/2006/relationships/hyperlink" Target="https://crcf-edu.fr/banque/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DF634-F2CA-4FF5-9380-D2167ADE9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>
                <a:solidFill>
                  <a:srgbClr val="0070C0"/>
                </a:solidFill>
                <a:latin typeface="Marianne" panose="02000000000000000000" pitchFamily="50" charset="0"/>
              </a:rPr>
              <a:t>BTS BANQUE</a:t>
            </a:r>
            <a:br>
              <a:rPr lang="fr-FR" b="1">
                <a:solidFill>
                  <a:srgbClr val="0070C0"/>
                </a:solidFill>
                <a:latin typeface="Marianne" panose="02000000000000000000" pitchFamily="50" charset="0"/>
              </a:rPr>
            </a:br>
            <a:r>
              <a:rPr lang="fr-FR" b="1">
                <a:solidFill>
                  <a:srgbClr val="0070C0"/>
                </a:solidFill>
                <a:latin typeface="Marianne" panose="02000000000000000000" pitchFamily="50" charset="0"/>
              </a:rPr>
              <a:t>RENOVATION </a:t>
            </a:r>
            <a:r>
              <a:rPr lang="fr-FR" b="1">
                <a:solidFill>
                  <a:srgbClr val="0070C0"/>
                </a:solidFill>
                <a:latin typeface="Marianne" panose="02000000000000000000" pitchFamily="50" charset="0"/>
              </a:rPr>
              <a:t/>
            </a:r>
            <a:br>
              <a:rPr lang="fr-FR" b="1">
                <a:solidFill>
                  <a:srgbClr val="0070C0"/>
                </a:solidFill>
                <a:latin typeface="Marianne" panose="02000000000000000000" pitchFamily="50" charset="0"/>
              </a:rPr>
            </a:br>
            <a:r>
              <a:rPr lang="fr-FR" b="1" smtClean="0">
                <a:solidFill>
                  <a:srgbClr val="0070C0"/>
                </a:solidFill>
                <a:latin typeface="Marianne" panose="02000000000000000000" pitchFamily="50" charset="0"/>
              </a:rPr>
              <a:t>2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B8BC7F-8A47-47DC-A28C-295F27C7E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55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118623" y="164637"/>
            <a:ext cx="10753195" cy="124813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Les blocs de compétences professionnelles 1 et 2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10971" y="1604798"/>
            <a:ext cx="11560847" cy="4341373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3D7CC9"/>
                </a:solidFill>
              </a:rPr>
              <a:t>CONTEXTE</a:t>
            </a:r>
          </a:p>
          <a:p>
            <a:pPr algn="ctr"/>
            <a:r>
              <a:rPr lang="fr-FR" sz="2400" b="1" dirty="0">
                <a:solidFill>
                  <a:srgbClr val="3D7CC9"/>
                </a:solidFill>
              </a:rPr>
              <a:t> </a:t>
            </a:r>
          </a:p>
          <a:p>
            <a:r>
              <a:rPr lang="fr-FR" sz="2400" dirty="0"/>
              <a:t>- Une logique commune aux 2 blocs :  </a:t>
            </a:r>
            <a:r>
              <a:rPr lang="fr-FR" sz="2400" b="1" dirty="0"/>
              <a:t>la relation avec le client. </a:t>
            </a:r>
          </a:p>
          <a:p>
            <a:endParaRPr lang="fr-FR" sz="2400" dirty="0"/>
          </a:p>
          <a:p>
            <a:r>
              <a:rPr lang="fr-FR" sz="2400" dirty="0"/>
              <a:t>- Le décloisonnement de la relation client : </a:t>
            </a:r>
            <a:r>
              <a:rPr lang="fr-FR" sz="2400" b="1" dirty="0"/>
              <a:t>passage du multicanal à l’omnicanal.</a:t>
            </a:r>
          </a:p>
          <a:p>
            <a:endParaRPr lang="fr-FR" sz="2400" dirty="0"/>
          </a:p>
          <a:p>
            <a:r>
              <a:rPr lang="fr-FR" sz="2400" dirty="0"/>
              <a:t>- Une nouvelle gestion du temps de réponse au client selon les canaux : </a:t>
            </a:r>
            <a:r>
              <a:rPr lang="fr-FR" sz="2400" b="1" dirty="0"/>
              <a:t>de l’immédiateté à la réponse différée.</a:t>
            </a:r>
          </a:p>
          <a:p>
            <a:endParaRPr lang="fr-FR" sz="2400" dirty="0"/>
          </a:p>
          <a:p>
            <a:r>
              <a:rPr lang="fr-FR" sz="2400" dirty="0"/>
              <a:t>- De l’accueil vers l’accompagnement du parcours client pour </a:t>
            </a:r>
            <a:r>
              <a:rPr lang="fr-FR" sz="2400" b="1" dirty="0"/>
              <a:t>une expérience de qualité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239994" lvl="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3553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39AB6B-FB98-4D18-A1AF-F265A1178710}"/>
              </a:ext>
            </a:extLst>
          </p:cNvPr>
          <p:cNvSpPr/>
          <p:nvPr/>
        </p:nvSpPr>
        <p:spPr>
          <a:xfrm>
            <a:off x="1660928" y="960097"/>
            <a:ext cx="9246109" cy="5342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Le cloisonnement du multicanal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1FEF5-EA52-4457-908E-567B5EECD2F6}"/>
              </a:ext>
            </a:extLst>
          </p:cNvPr>
          <p:cNvSpPr/>
          <p:nvPr/>
        </p:nvSpPr>
        <p:spPr>
          <a:xfrm>
            <a:off x="219869" y="2235200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Agence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0EC74-EA71-4B44-A166-777E9696BBCB}"/>
              </a:ext>
            </a:extLst>
          </p:cNvPr>
          <p:cNvSpPr/>
          <p:nvPr/>
        </p:nvSpPr>
        <p:spPr>
          <a:xfrm>
            <a:off x="3246412" y="2207908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Canal web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CAC07-3F56-49A8-8FA3-F0AF75C1C01D}"/>
              </a:ext>
            </a:extLst>
          </p:cNvPr>
          <p:cNvSpPr/>
          <p:nvPr/>
        </p:nvSpPr>
        <p:spPr>
          <a:xfrm>
            <a:off x="6480565" y="2207908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Canal téléphonique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94BA4-E182-47ED-A91A-FD3AD283B792}"/>
              </a:ext>
            </a:extLst>
          </p:cNvPr>
          <p:cNvSpPr/>
          <p:nvPr/>
        </p:nvSpPr>
        <p:spPr>
          <a:xfrm>
            <a:off x="9714719" y="2207908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Canal SMS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3993B26B-ABD7-4D72-B75D-3B4CB7190184}"/>
              </a:ext>
            </a:extLst>
          </p:cNvPr>
          <p:cNvSpPr/>
          <p:nvPr/>
        </p:nvSpPr>
        <p:spPr>
          <a:xfrm rot="10800000">
            <a:off x="1074091" y="3365423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2F00DD0-3D7A-4B51-8E07-A1602137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91" y="5094529"/>
            <a:ext cx="486117" cy="987425"/>
          </a:xfrm>
          <a:prstGeom prst="rect">
            <a:avLst/>
          </a:prstGeom>
        </p:spPr>
      </p:pic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27A31CE9-F53D-40B9-80FD-F4959F4B5169}"/>
              </a:ext>
            </a:extLst>
          </p:cNvPr>
          <p:cNvSpPr/>
          <p:nvPr/>
        </p:nvSpPr>
        <p:spPr>
          <a:xfrm rot="10800000">
            <a:off x="4100634" y="3365423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E125C0BD-F802-4619-BB81-3C283B2D24B8}"/>
              </a:ext>
            </a:extLst>
          </p:cNvPr>
          <p:cNvSpPr/>
          <p:nvPr/>
        </p:nvSpPr>
        <p:spPr>
          <a:xfrm rot="10800000">
            <a:off x="7334787" y="3429000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0C4BDD76-3F81-46AB-9A51-29CD7DA89103}"/>
              </a:ext>
            </a:extLst>
          </p:cNvPr>
          <p:cNvSpPr/>
          <p:nvPr/>
        </p:nvSpPr>
        <p:spPr>
          <a:xfrm rot="10800000">
            <a:off x="10568940" y="3429001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73A4764-FA36-4219-B3FE-C87CBBFA4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634" y="5075662"/>
            <a:ext cx="486117" cy="9874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75E26FB-909A-415C-8444-4347B8DC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4" y="5094529"/>
            <a:ext cx="486117" cy="9874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7701741-9534-45AE-BFE0-E17EAEBF6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92" y="5094529"/>
            <a:ext cx="486117" cy="98742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7B92528-449C-4B60-A51B-451B94B70EF5}"/>
              </a:ext>
            </a:extLst>
          </p:cNvPr>
          <p:cNvCxnSpPr>
            <a:cxnSpLocks/>
          </p:cNvCxnSpPr>
          <p:nvPr/>
        </p:nvCxnSpPr>
        <p:spPr>
          <a:xfrm>
            <a:off x="2831637" y="1585292"/>
            <a:ext cx="0" cy="49313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C68B988-9B80-47A4-83C4-B8A04A328668}"/>
              </a:ext>
            </a:extLst>
          </p:cNvPr>
          <p:cNvCxnSpPr>
            <a:cxnSpLocks/>
          </p:cNvCxnSpPr>
          <p:nvPr/>
        </p:nvCxnSpPr>
        <p:spPr>
          <a:xfrm>
            <a:off x="5903979" y="1585292"/>
            <a:ext cx="0" cy="49313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7CF7532-EA31-40E4-9DD2-8274D537C513}"/>
              </a:ext>
            </a:extLst>
          </p:cNvPr>
          <p:cNvCxnSpPr>
            <a:cxnSpLocks/>
          </p:cNvCxnSpPr>
          <p:nvPr/>
        </p:nvCxnSpPr>
        <p:spPr>
          <a:xfrm>
            <a:off x="9264352" y="1585292"/>
            <a:ext cx="0" cy="49313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rcle : creux 4">
            <a:extLst>
              <a:ext uri="{FF2B5EF4-FFF2-40B4-BE49-F238E27FC236}">
                <a16:creationId xmlns:a16="http://schemas.microsoft.com/office/drawing/2014/main" id="{1C6F4772-37E2-454D-9A53-3139F2FA4D6D}"/>
              </a:ext>
            </a:extLst>
          </p:cNvPr>
          <p:cNvSpPr/>
          <p:nvPr/>
        </p:nvSpPr>
        <p:spPr>
          <a:xfrm>
            <a:off x="5758432" y="1412776"/>
            <a:ext cx="3641720" cy="3648405"/>
          </a:xfrm>
          <a:prstGeom prst="donut">
            <a:avLst>
              <a:gd name="adj" fmla="val 34"/>
            </a:avLst>
          </a:prstGeom>
          <a:solidFill>
            <a:srgbClr val="0058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e 32">
            <a:extLst>
              <a:ext uri="{FF2B5EF4-FFF2-40B4-BE49-F238E27FC236}">
                <a16:creationId xmlns:a16="http://schemas.microsoft.com/office/drawing/2014/main" id="{345D9693-593F-485E-B23D-A16655258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38871" y="2706303"/>
            <a:ext cx="1157396" cy="10098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9929CA1F-7771-48E0-BDAD-E4005FAA8120}"/>
              </a:ext>
            </a:extLst>
          </p:cNvPr>
          <p:cNvSpPr/>
          <p:nvPr/>
        </p:nvSpPr>
        <p:spPr>
          <a:xfrm>
            <a:off x="429379" y="1227195"/>
            <a:ext cx="2678519" cy="57451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1D2AD2-7DE5-437D-B80C-E0D8ADFA3B83}"/>
              </a:ext>
            </a:extLst>
          </p:cNvPr>
          <p:cNvSpPr txBox="1"/>
          <p:nvPr/>
        </p:nvSpPr>
        <p:spPr>
          <a:xfrm>
            <a:off x="779200" y="1227195"/>
            <a:ext cx="214844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Le client souscrit à une offre sur son ordinateur.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E89168-C52B-4212-A937-94FD3C7A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63" y="1787053"/>
            <a:ext cx="430664" cy="9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C9A6F5-0044-46F3-A489-2D5E8EE23119}"/>
              </a:ext>
            </a:extLst>
          </p:cNvPr>
          <p:cNvSpPr/>
          <p:nvPr/>
        </p:nvSpPr>
        <p:spPr>
          <a:xfrm>
            <a:off x="6031255" y="2743279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Application Bancaire</a:t>
            </a:r>
          </a:p>
          <a:p>
            <a:pPr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11" name="Rectangle 20">
            <a:extLst>
              <a:ext uri="{FF2B5EF4-FFF2-40B4-BE49-F238E27FC236}">
                <a16:creationId xmlns:a16="http://schemas.microsoft.com/office/drawing/2014/main" id="{D41E59F7-0E7B-448F-A2DE-3B567E6EC712}"/>
              </a:ext>
            </a:extLst>
          </p:cNvPr>
          <p:cNvSpPr/>
          <p:nvPr/>
        </p:nvSpPr>
        <p:spPr>
          <a:xfrm>
            <a:off x="6064291" y="3440292"/>
            <a:ext cx="1157396" cy="466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Site internet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4BF128CF-F157-4D5E-8E09-4272C630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97" y="3802831"/>
            <a:ext cx="1157396" cy="5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AF91028-48C7-4950-A34E-EE44C145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98" y="1901546"/>
            <a:ext cx="897732" cy="4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C04A3D-66AE-4537-B65A-9B0F6A144A5A}"/>
              </a:ext>
            </a:extLst>
          </p:cNvPr>
          <p:cNvSpPr/>
          <p:nvPr/>
        </p:nvSpPr>
        <p:spPr>
          <a:xfrm>
            <a:off x="7834568" y="2412220"/>
            <a:ext cx="1440000" cy="275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CRC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5D39318-4626-41E5-AAF1-CD7D65B0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7049" y="3963303"/>
            <a:ext cx="897732" cy="5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546E3E-7594-4836-8A6E-4404C351E91C}"/>
              </a:ext>
            </a:extLst>
          </p:cNvPr>
          <p:cNvSpPr/>
          <p:nvPr/>
        </p:nvSpPr>
        <p:spPr>
          <a:xfrm>
            <a:off x="7850927" y="3697744"/>
            <a:ext cx="830227" cy="295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Agences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FC5788-861A-4FF8-B90A-AB3AD5FFB082}"/>
              </a:ext>
            </a:extLst>
          </p:cNvPr>
          <p:cNvSpPr/>
          <p:nvPr/>
        </p:nvSpPr>
        <p:spPr>
          <a:xfrm>
            <a:off x="7152277" y="2866901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Client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7A9663D-43C5-48D7-AABE-04609424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791" y="3868495"/>
            <a:ext cx="1006156" cy="654023"/>
          </a:xfrm>
          <a:prstGeom prst="rect">
            <a:avLst/>
          </a:prstGeom>
        </p:spPr>
      </p:pic>
      <p:pic>
        <p:nvPicPr>
          <p:cNvPr id="20" name="Picture 18" descr="Tablettes: 82 modèles testés | Protégez-Vous.ca">
            <a:extLst>
              <a:ext uri="{FF2B5EF4-FFF2-40B4-BE49-F238E27FC236}">
                <a16:creationId xmlns:a16="http://schemas.microsoft.com/office/drawing/2014/main" id="{2C610F01-8B50-4168-8FFD-88FB4DAA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86" y="770654"/>
            <a:ext cx="901567" cy="6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3B4617-4EB0-4605-82DE-4BC12CB2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97" y="877825"/>
            <a:ext cx="730060" cy="7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Les nouveaux réseaux sociaux et les médias à suivre - Noiise">
            <a:extLst>
              <a:ext uri="{FF2B5EF4-FFF2-40B4-BE49-F238E27FC236}">
                <a16:creationId xmlns:a16="http://schemas.microsoft.com/office/drawing/2014/main" id="{BC607269-0A48-46E5-B8DA-E5F87F59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29" y="5253951"/>
            <a:ext cx="1181841" cy="5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Votre conseiller bancaire par visioconférence">
            <a:extLst>
              <a:ext uri="{FF2B5EF4-FFF2-40B4-BE49-F238E27FC236}">
                <a16:creationId xmlns:a16="http://schemas.microsoft.com/office/drawing/2014/main" id="{93B2BF20-0BA1-425F-A8F2-9A5C37EA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29" y="3154365"/>
            <a:ext cx="992880" cy="5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ulle narrative : ronde 23">
            <a:extLst>
              <a:ext uri="{FF2B5EF4-FFF2-40B4-BE49-F238E27FC236}">
                <a16:creationId xmlns:a16="http://schemas.microsoft.com/office/drawing/2014/main" id="{229FFFFE-FF72-40BF-B46F-626F35E522B0}"/>
              </a:ext>
            </a:extLst>
          </p:cNvPr>
          <p:cNvSpPr/>
          <p:nvPr/>
        </p:nvSpPr>
        <p:spPr>
          <a:xfrm>
            <a:off x="293095" y="3924309"/>
            <a:ext cx="3537277" cy="8325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7E0B641-F44D-4104-9EE0-F8EB7CC1C469}"/>
              </a:ext>
            </a:extLst>
          </p:cNvPr>
          <p:cNvSpPr txBox="1"/>
          <p:nvPr/>
        </p:nvSpPr>
        <p:spPr>
          <a:xfrm>
            <a:off x="543891" y="2318914"/>
            <a:ext cx="3689229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Avec l’aide de son conseiller il modifie le contrat en agence. Il peut également obtenir des conseils auprès des web-experts.</a:t>
            </a:r>
          </a:p>
        </p:txBody>
      </p:sp>
      <p:sp>
        <p:nvSpPr>
          <p:cNvPr id="26" name="Bulle narrative : ronde 25">
            <a:extLst>
              <a:ext uri="{FF2B5EF4-FFF2-40B4-BE49-F238E27FC236}">
                <a16:creationId xmlns:a16="http://schemas.microsoft.com/office/drawing/2014/main" id="{934AA469-5334-46EF-8D7F-E0E67CA8AC61}"/>
              </a:ext>
            </a:extLst>
          </p:cNvPr>
          <p:cNvSpPr/>
          <p:nvPr/>
        </p:nvSpPr>
        <p:spPr>
          <a:xfrm>
            <a:off x="115045" y="2270253"/>
            <a:ext cx="4051664" cy="9741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C7C5F0C-3223-42E1-AEC8-1893F67F527A}"/>
              </a:ext>
            </a:extLst>
          </p:cNvPr>
          <p:cNvSpPr txBox="1"/>
          <p:nvPr/>
        </p:nvSpPr>
        <p:spPr>
          <a:xfrm>
            <a:off x="547263" y="4044887"/>
            <a:ext cx="307433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Il récupère son contrat mis à jour sur son espace sécurisé ou en agence.</a:t>
            </a:r>
          </a:p>
        </p:txBody>
      </p:sp>
      <p:sp>
        <p:nvSpPr>
          <p:cNvPr id="28" name="Bulle narrative : ronde 27">
            <a:extLst>
              <a:ext uri="{FF2B5EF4-FFF2-40B4-BE49-F238E27FC236}">
                <a16:creationId xmlns:a16="http://schemas.microsoft.com/office/drawing/2014/main" id="{8E88A86E-CB98-462B-9962-4AC95BF81CB5}"/>
              </a:ext>
            </a:extLst>
          </p:cNvPr>
          <p:cNvSpPr/>
          <p:nvPr/>
        </p:nvSpPr>
        <p:spPr>
          <a:xfrm>
            <a:off x="161851" y="5250541"/>
            <a:ext cx="3537277" cy="11152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93645ED-8778-4767-9B37-FBF3E6E1A0A1}"/>
              </a:ext>
            </a:extLst>
          </p:cNvPr>
          <p:cNvSpPr txBox="1"/>
          <p:nvPr/>
        </p:nvSpPr>
        <p:spPr>
          <a:xfrm>
            <a:off x="480124" y="5425572"/>
            <a:ext cx="324113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Après son passage, le client poste un avis sur son application mobile ou sur les réseaux sociaux.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36583B-BCA1-4D4E-90F9-762BA3618577}"/>
              </a:ext>
            </a:extLst>
          </p:cNvPr>
          <p:cNvSpPr/>
          <p:nvPr/>
        </p:nvSpPr>
        <p:spPr>
          <a:xfrm>
            <a:off x="9439764" y="3348832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Automates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E1424C-AEFA-4AF7-B802-C06C8E962D4D}"/>
              </a:ext>
            </a:extLst>
          </p:cNvPr>
          <p:cNvSpPr/>
          <p:nvPr/>
        </p:nvSpPr>
        <p:spPr>
          <a:xfrm>
            <a:off x="9223838" y="1480014"/>
            <a:ext cx="901567" cy="9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Montres connectées</a:t>
            </a:r>
            <a:endParaRPr lang="fr-FR" sz="1467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AD329-BF83-4DC2-BF93-29567A66C3A0}"/>
              </a:ext>
            </a:extLst>
          </p:cNvPr>
          <p:cNvSpPr/>
          <p:nvPr/>
        </p:nvSpPr>
        <p:spPr>
          <a:xfrm>
            <a:off x="7330590" y="5102675"/>
            <a:ext cx="925287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Réseaux sociaux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1BF6D7-4B73-40E0-9FC1-21E1EAE4E7B6}"/>
              </a:ext>
            </a:extLst>
          </p:cNvPr>
          <p:cNvSpPr/>
          <p:nvPr/>
        </p:nvSpPr>
        <p:spPr>
          <a:xfrm>
            <a:off x="6392636" y="250425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Tablettes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F8268-E2B7-4ADB-B2F5-50E5555AF21D}"/>
              </a:ext>
            </a:extLst>
          </p:cNvPr>
          <p:cNvSpPr/>
          <p:nvPr/>
        </p:nvSpPr>
        <p:spPr>
          <a:xfrm>
            <a:off x="4637073" y="2324979"/>
            <a:ext cx="1035945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Expert visio-conférence</a:t>
            </a:r>
            <a:endParaRPr lang="fr-FR" sz="1467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Cercle : creux 34">
            <a:extLst>
              <a:ext uri="{FF2B5EF4-FFF2-40B4-BE49-F238E27FC236}">
                <a16:creationId xmlns:a16="http://schemas.microsoft.com/office/drawing/2014/main" id="{63C6B037-DB2A-4FD5-B6C9-691B553421B3}"/>
              </a:ext>
            </a:extLst>
          </p:cNvPr>
          <p:cNvSpPr/>
          <p:nvPr/>
        </p:nvSpPr>
        <p:spPr>
          <a:xfrm>
            <a:off x="4230426" y="241838"/>
            <a:ext cx="6753697" cy="621399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F6BAEC-8C90-4689-B7E3-862187312875}"/>
              </a:ext>
            </a:extLst>
          </p:cNvPr>
          <p:cNvSpPr/>
          <p:nvPr/>
        </p:nvSpPr>
        <p:spPr>
          <a:xfrm>
            <a:off x="10916171" y="5312687"/>
            <a:ext cx="706899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5841"/>
                </a:solidFill>
                <a:latin typeface="Calibri" panose="020F0502020204030204" pitchFamily="34" charset="0"/>
              </a:rPr>
              <a:t>VISION Client à 360°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B9F2CA-A05A-4839-8771-CDCC64272212}"/>
              </a:ext>
            </a:extLst>
          </p:cNvPr>
          <p:cNvSpPr/>
          <p:nvPr/>
        </p:nvSpPr>
        <p:spPr>
          <a:xfrm>
            <a:off x="3229094" y="246116"/>
            <a:ext cx="1524997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5841"/>
                </a:solidFill>
                <a:latin typeface="Calibri" panose="020F0502020204030204" pitchFamily="34" charset="0"/>
              </a:rPr>
              <a:t>CONSEILLER</a:t>
            </a:r>
          </a:p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5841"/>
                </a:solidFill>
                <a:latin typeface="Calibri" panose="020F0502020204030204" pitchFamily="34" charset="0"/>
              </a:rPr>
              <a:t> BANCAIRE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5F57508-CCBC-4A6F-92E6-147D40ABC8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1" y="1811353"/>
            <a:ext cx="243059" cy="49371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F7CADFC-F5AC-4F39-B2EB-44971CC4B7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1" y="3294702"/>
            <a:ext cx="243059" cy="49371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E793657-8F22-4FDF-B1C2-F18CAC5115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1" y="4756828"/>
            <a:ext cx="243059" cy="49371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B10F7E7-A5FB-487C-A662-51D4BD7CD9F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3" y="6290094"/>
            <a:ext cx="243059" cy="493713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A13DA802-AE24-4FF3-A32B-FBF50DBDA472}"/>
              </a:ext>
            </a:extLst>
          </p:cNvPr>
          <p:cNvCxnSpPr>
            <a:cxnSpLocks/>
          </p:cNvCxnSpPr>
          <p:nvPr/>
        </p:nvCxnSpPr>
        <p:spPr>
          <a:xfrm>
            <a:off x="4532627" y="770654"/>
            <a:ext cx="668307" cy="320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21515DE-65B6-422C-A0DD-3CA932171582}"/>
              </a:ext>
            </a:extLst>
          </p:cNvPr>
          <p:cNvCxnSpPr>
            <a:stCxn id="36" idx="1"/>
          </p:cNvCxnSpPr>
          <p:nvPr/>
        </p:nvCxnSpPr>
        <p:spPr>
          <a:xfrm flipH="1" flipV="1">
            <a:off x="10400112" y="5425571"/>
            <a:ext cx="516059" cy="343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DE9FAEB-4114-42E3-78E0-147633AE6FC6}"/>
              </a:ext>
            </a:extLst>
          </p:cNvPr>
          <p:cNvGraphicFramePr/>
          <p:nvPr/>
        </p:nvGraphicFramePr>
        <p:xfrm>
          <a:off x="1679509" y="21808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3905B6D-164C-60AE-56BE-785E051D2E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69961" y="5739127"/>
            <a:ext cx="10608552" cy="864095"/>
          </a:xfrm>
        </p:spPr>
        <p:txBody>
          <a:bodyPr/>
          <a:lstStyle/>
          <a:p>
            <a:r>
              <a:rPr lang="fr-FR" dirty="0">
                <a:solidFill>
                  <a:srgbClr val="3D7CC9"/>
                </a:solidFill>
              </a:rPr>
              <a:t>Bloc 1- Réactivité  </a:t>
            </a:r>
            <a:r>
              <a:rPr lang="fr-FR" dirty="0"/>
              <a:t>: ensemble de compétences pour répondre aux demandes clients, peu importe l’origine.</a:t>
            </a:r>
          </a:p>
          <a:p>
            <a:r>
              <a:rPr lang="fr-FR" dirty="0">
                <a:solidFill>
                  <a:srgbClr val="3D7CC9"/>
                </a:solidFill>
              </a:rPr>
              <a:t>Bloc 2- Pro activité </a:t>
            </a:r>
            <a:r>
              <a:rPr lang="fr-FR" dirty="0"/>
              <a:t>: ensemble de compétences pour créer, développer l’activité commerciale.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5F9D43-8BF7-0A21-7FB4-AC77A6972253}"/>
              </a:ext>
            </a:extLst>
          </p:cNvPr>
          <p:cNvSpPr txBox="1"/>
          <p:nvPr/>
        </p:nvSpPr>
        <p:spPr>
          <a:xfrm>
            <a:off x="0" y="97800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fr-FR" sz="2400" b="1" dirty="0">
                <a:solidFill>
                  <a:srgbClr val="3D7CC9"/>
                </a:solidFill>
                <a:latin typeface="Arial"/>
              </a:rPr>
              <a:t>POURQUOI 2 BLOCS DE COMPETENCES ? </a:t>
            </a:r>
          </a:p>
        </p:txBody>
      </p:sp>
    </p:spTree>
    <p:extLst>
      <p:ext uri="{BB962C8B-B14F-4D97-AF65-F5344CB8AC3E}">
        <p14:creationId xmlns:p14="http://schemas.microsoft.com/office/powerpoint/2010/main" val="19219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D12A7-83D4-28A1-89B7-B1CE58A6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2000" cy="480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3D7CC9"/>
                </a:solidFill>
              </a:rPr>
              <a:t>BLOC 2 - DÉVELOPPEMENT COMMERCIAL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EAA69-B2C4-AB28-C91C-6CEF913E12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403" y="2152307"/>
            <a:ext cx="10367904" cy="3432000"/>
          </a:xfrm>
        </p:spPr>
        <p:txBody>
          <a:bodyPr/>
          <a:lstStyle/>
          <a:p>
            <a:r>
              <a:rPr lang="fr-FR" sz="2400" dirty="0"/>
              <a:t>Acquisition des compétences :</a:t>
            </a:r>
          </a:p>
          <a:p>
            <a:r>
              <a:rPr lang="fr-FR" sz="2400" dirty="0"/>
              <a:t>- en entreprise,</a:t>
            </a:r>
          </a:p>
          <a:p>
            <a:r>
              <a:rPr lang="fr-FR" sz="2400" dirty="0"/>
              <a:t>- par des jeux de rôle en centre de formation,</a:t>
            </a:r>
          </a:p>
          <a:p>
            <a:r>
              <a:rPr lang="fr-FR" sz="2400" dirty="0"/>
              <a:t>- dans un univers omnicanal et avec de l’agilité </a:t>
            </a:r>
          </a:p>
          <a:p>
            <a:endParaRPr lang="fr-FR" sz="2400" dirty="0"/>
          </a:p>
          <a:p>
            <a:r>
              <a:rPr lang="fr-FR" sz="2400" dirty="0"/>
              <a:t>Décloisonnement entre les différents canaux</a:t>
            </a:r>
          </a:p>
          <a:p>
            <a:endParaRPr lang="fr-FR" sz="2400" dirty="0"/>
          </a:p>
          <a:p>
            <a:r>
              <a:rPr lang="fr-FR" sz="2400" dirty="0"/>
              <a:t>En liaison avec le bloc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16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BD03A-2546-CC04-1804-2F5431A4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978000"/>
            <a:ext cx="10753195" cy="585768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3D7CC9"/>
                </a:solidFill>
              </a:rPr>
              <a:t>BLOC 2 - DÉVELOPPEMENT COMMERCIAL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B5EE39-A07B-CD93-2147-624B9558FB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E27C7E4-6C28-4F01-BC80-2EBCBC86CA1A}"/>
              </a:ext>
            </a:extLst>
          </p:cNvPr>
          <p:cNvGraphicFramePr/>
          <p:nvPr/>
        </p:nvGraphicFramePr>
        <p:xfrm>
          <a:off x="2843114" y="1563768"/>
          <a:ext cx="7765388" cy="50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06FA0E8-8112-208C-F325-43B5727E7506}"/>
              </a:ext>
            </a:extLst>
          </p:cNvPr>
          <p:cNvSpPr txBox="1"/>
          <p:nvPr/>
        </p:nvSpPr>
        <p:spPr>
          <a:xfrm rot="1102212">
            <a:off x="971231" y="1450548"/>
            <a:ext cx="923330" cy="46085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1219170"/>
            <a:r>
              <a:rPr lang="fr-FR" sz="2400" b="1" dirty="0">
                <a:solidFill>
                  <a:srgbClr val="000000"/>
                </a:solidFill>
                <a:latin typeface="Arial"/>
              </a:rPr>
              <a:t>DANS UN ENVIRONNEMENT OMNICANAL</a:t>
            </a:r>
          </a:p>
        </p:txBody>
      </p:sp>
    </p:spTree>
    <p:extLst>
      <p:ext uri="{BB962C8B-B14F-4D97-AF65-F5344CB8AC3E}">
        <p14:creationId xmlns:p14="http://schemas.microsoft.com/office/powerpoint/2010/main" val="35973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D12A7-83D4-28A1-89B7-B1CE58A6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2000" cy="480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3D7CC9"/>
                </a:solidFill>
              </a:rPr>
              <a:t>ÉQUIPEMENTS UTILES AUX BLOCS 1 ET 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EAA69-B2C4-AB28-C91C-6CEF913E12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2047" y="1892829"/>
            <a:ext cx="10367904" cy="3964992"/>
          </a:xfrm>
        </p:spPr>
        <p:txBody>
          <a:bodyPr/>
          <a:lstStyle/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Agence école (borne d’accueil, salon d’attente, bureaux)</a:t>
            </a:r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Ordinateurs équipés de casques, micros et webcams</a:t>
            </a:r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Tablette(s)</a:t>
            </a:r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Outils informatiques :</a:t>
            </a:r>
          </a:p>
          <a:p>
            <a:pPr marL="716982" lvl="1" indent="-380990">
              <a:buFontTx/>
              <a:buChar char="-"/>
            </a:pPr>
            <a:r>
              <a:rPr lang="fr-FR" sz="2267" dirty="0">
                <a:hlinkClick r:id="rId2"/>
              </a:rPr>
              <a:t>Base de données client</a:t>
            </a:r>
            <a:endParaRPr lang="fr-FR" sz="2267" dirty="0"/>
          </a:p>
          <a:p>
            <a:pPr marL="716982" lvl="1" indent="-380990">
              <a:buFontTx/>
              <a:buChar char="-"/>
            </a:pPr>
            <a:r>
              <a:rPr lang="fr-FR" sz="2267" dirty="0"/>
              <a:t>Logiciel de </a:t>
            </a:r>
            <a:r>
              <a:rPr lang="fr-FR" sz="2267" dirty="0" err="1"/>
              <a:t>visio</a:t>
            </a:r>
            <a:endParaRPr lang="fr-FR" sz="2267" dirty="0"/>
          </a:p>
          <a:p>
            <a:pPr marL="716982" lvl="1" indent="-380990">
              <a:buFontTx/>
              <a:buChar char="-"/>
            </a:pPr>
            <a:r>
              <a:rPr lang="fr-FR" sz="2267" dirty="0"/>
              <a:t>Agenda partagé, messagerie et chat (ENT)</a:t>
            </a:r>
            <a:endParaRPr lang="fr-FR" sz="2400" dirty="0"/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Jeux sérieux : ex. : </a:t>
            </a:r>
            <a:r>
              <a:rPr lang="fr-FR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LCT Banque de Job-immersion</a:t>
            </a:r>
            <a:endParaRPr lang="fr-FR" sz="2400" dirty="0"/>
          </a:p>
          <a:p>
            <a:pPr marL="380990" indent="-380990">
              <a:buFontTx/>
              <a:buChar char="-"/>
            </a:pPr>
            <a:endParaRPr lang="fr-FR" sz="2400" dirty="0"/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77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Grand écran</PresentationFormat>
  <Paragraphs>84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BNPPSansCondensed-Bold</vt:lpstr>
      <vt:lpstr>Calibri</vt:lpstr>
      <vt:lpstr>Calibri Light</vt:lpstr>
      <vt:lpstr>Marianne</vt:lpstr>
      <vt:lpstr>Wingdings</vt:lpstr>
      <vt:lpstr>Thème Office</vt:lpstr>
      <vt:lpstr>OPÉRATEURS</vt:lpstr>
      <vt:lpstr>BTS BANQUE RENOVATION  2</vt:lpstr>
      <vt:lpstr> Les blocs de compétences professionnelles 1 et 2</vt:lpstr>
      <vt:lpstr>Présentation PowerPoint</vt:lpstr>
      <vt:lpstr>Présentation PowerPoint</vt:lpstr>
      <vt:lpstr>Présentation PowerPoint</vt:lpstr>
      <vt:lpstr>BLOC 2 - DÉVELOPPEMENT COMMERCIAL</vt:lpstr>
      <vt:lpstr>BLOC 2 - DÉVELOPPEMENT COMMERCIAL</vt:lpstr>
      <vt:lpstr>ÉQUIPEMENTS UTILES AUX BLOCS 1 ET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POINTU Isabelle</dc:creator>
  <cp:lastModifiedBy>Utilisateur Windows</cp:lastModifiedBy>
  <cp:revision>2</cp:revision>
  <cp:lastPrinted>2024-03-20T13:04:05Z</cp:lastPrinted>
  <dcterms:created xsi:type="dcterms:W3CDTF">2024-02-06T13:20:32Z</dcterms:created>
  <dcterms:modified xsi:type="dcterms:W3CDTF">2024-03-20T13:04:09Z</dcterms:modified>
</cp:coreProperties>
</file>