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69" r:id="rId4"/>
    <p:sldId id="259" r:id="rId5"/>
    <p:sldId id="267" r:id="rId6"/>
    <p:sldId id="265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B142A1-25F5-48E4-9705-DFA1E408448D}">
  <a:tblStyle styleId="{D5B142A1-25F5-48E4-9705-DFA1E408448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5f603d2c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5f603d2c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b5f603d2c2_7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b5f603d2c2_7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b5f603d2c2_7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b5f603d2c2_7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b5f603d2c2_7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b5f603d2c2_7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b5f1f9b11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b5f1f9b11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b5f1f9b11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b5f1f9b113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Améliorer cette diapositiv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581"/>
            <a:ext cx="12191409" cy="680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581"/>
            <a:ext cx="12191410" cy="6810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l="39" r="39"/>
          <a:stretch/>
        </p:blipFill>
        <p:spPr>
          <a:xfrm>
            <a:off x="0" y="26581"/>
            <a:ext cx="12191410" cy="6815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 descr="Améliorer cette diapositiv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581"/>
            <a:ext cx="12191409" cy="680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 descr="modifie l'image à droit en la remplaçant par une enseignante qui chevauche Godzilla, un sentiment de maîtrise doit se sentir dans son attitu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581"/>
            <a:ext cx="12191409" cy="680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0" descr="Améliorer cette diapositiv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581"/>
            <a:ext cx="12191409" cy="680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Grand écran</PresentationFormat>
  <Paragraphs>0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Jeff R.</dc:creator>
  <cp:lastModifiedBy>Jeff R.</cp:lastModifiedBy>
  <cp:revision>2</cp:revision>
  <dcterms:modified xsi:type="dcterms:W3CDTF">2026-01-10T08:59:33Z</dcterms:modified>
</cp:coreProperties>
</file>